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352" r:id="rId4"/>
    <p:sldId id="353" r:id="rId5"/>
    <p:sldId id="354" r:id="rId6"/>
    <p:sldId id="355" r:id="rId7"/>
    <p:sldId id="356" r:id="rId8"/>
    <p:sldId id="361" r:id="rId9"/>
    <p:sldId id="357" r:id="rId10"/>
    <p:sldId id="358" r:id="rId11"/>
    <p:sldId id="359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80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658" y="-77"/>
      </p:cViewPr>
      <p:guideLst>
        <p:guide orient="horz" pos="1626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5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5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image" Target="../media/image5.emf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5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2" Type="http://schemas.openxmlformats.org/officeDocument/2006/relationships/image" Target="../media/image48.emf"/><Relationship Id="rId1" Type="http://schemas.openxmlformats.org/officeDocument/2006/relationships/image" Target="../media/image5.emf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6.emf"/><Relationship Id="rId7" Type="http://schemas.openxmlformats.org/officeDocument/2006/relationships/image" Target="../media/image60.emf"/><Relationship Id="rId2" Type="http://schemas.openxmlformats.org/officeDocument/2006/relationships/image" Target="../media/image55.emf"/><Relationship Id="rId1" Type="http://schemas.openxmlformats.org/officeDocument/2006/relationships/image" Target="../media/image5.emf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5.emf"/><Relationship Id="rId4" Type="http://schemas.openxmlformats.org/officeDocument/2006/relationships/image" Target="../media/image64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5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image" Target="../media/image5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5.emf"/><Relationship Id="rId4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364850C3-80AB-47C8-AF28-EFE4915806D0}" type="datetime1">
              <a:rPr lang="zh-CN" altLang="en-US"/>
              <a:pPr/>
              <a:t>2015/1/15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单击此处编辑母版文本样式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第二级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第三级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第四级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第五级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7BCE77F-C87F-44EF-B239-6D7421808214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28216169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22" y="1597819"/>
            <a:ext cx="7772757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243" y="2914650"/>
            <a:ext cx="6401514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809" indent="0" algn="ctr">
              <a:buNone/>
              <a:defRPr/>
            </a:lvl2pPr>
            <a:lvl3pPr marL="685617" indent="0" algn="ctr">
              <a:buNone/>
              <a:defRPr/>
            </a:lvl3pPr>
            <a:lvl4pPr marL="1028426" indent="0" algn="ctr">
              <a:buNone/>
              <a:defRPr/>
            </a:lvl4pPr>
            <a:lvl5pPr marL="1371234" indent="0" algn="ctr">
              <a:buNone/>
              <a:defRPr/>
            </a:lvl5pPr>
            <a:lvl6pPr marL="1714043" indent="0" algn="ctr">
              <a:buNone/>
              <a:defRPr/>
            </a:lvl6pPr>
            <a:lvl7pPr marL="2056851" indent="0" algn="ctr">
              <a:buNone/>
              <a:defRPr/>
            </a:lvl7pPr>
            <a:lvl8pPr marL="2399660" indent="0" algn="ctr">
              <a:buNone/>
              <a:defRPr/>
            </a:lvl8pPr>
            <a:lvl9pPr marL="274246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E3D49-2AB0-473E-B52F-AC7F74317EC8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2CE32-6694-485E-8B19-9F956FC5AE75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55" y="205979"/>
            <a:ext cx="2056864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82" y="205979"/>
            <a:ext cx="6058703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023CD-031D-47E5-B3D1-8EA0575D53EE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1" y="205978"/>
            <a:ext cx="8229838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081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578" y="4767263"/>
            <a:ext cx="2896036" cy="273844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874" y="4767263"/>
            <a:ext cx="2133045" cy="273844"/>
          </a:xfrm>
        </p:spPr>
        <p:txBody>
          <a:bodyPr/>
          <a:lstStyle>
            <a:lvl1pPr>
              <a:defRPr/>
            </a:lvl1pPr>
          </a:lstStyle>
          <a:p>
            <a:fld id="{4B749208-D56E-4F1F-BFF8-A6FFEB43C7A1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9858B-E7E7-4642-AD13-5290E6875792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2" y="3305176"/>
            <a:ext cx="7772757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2" y="2180035"/>
            <a:ext cx="7772757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09" indent="0">
              <a:buNone/>
              <a:defRPr sz="1300"/>
            </a:lvl2pPr>
            <a:lvl3pPr marL="685617" indent="0">
              <a:buNone/>
              <a:defRPr sz="1200"/>
            </a:lvl3pPr>
            <a:lvl4pPr marL="1028426" indent="0">
              <a:buNone/>
              <a:defRPr sz="1000"/>
            </a:lvl4pPr>
            <a:lvl5pPr marL="1371234" indent="0">
              <a:buNone/>
              <a:defRPr sz="1000"/>
            </a:lvl5pPr>
            <a:lvl6pPr marL="1714043" indent="0">
              <a:buNone/>
              <a:defRPr sz="1000"/>
            </a:lvl6pPr>
            <a:lvl7pPr marL="2056851" indent="0">
              <a:buNone/>
              <a:defRPr sz="1000"/>
            </a:lvl7pPr>
            <a:lvl8pPr marL="2399660" indent="0">
              <a:buNone/>
              <a:defRPr sz="1000"/>
            </a:lvl8pPr>
            <a:lvl9pPr marL="274246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01E6A-E28D-4FA9-9977-07BDD1C0357B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81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36" y="1200151"/>
            <a:ext cx="4057784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787DD-5969-404E-A934-287865C855EF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081" y="1151335"/>
            <a:ext cx="4039929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081" y="1631156"/>
            <a:ext cx="4039929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09" y="1151335"/>
            <a:ext cx="404231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0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09" y="1631156"/>
            <a:ext cx="4042310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58507-A328-4C1B-87F9-673E0441B0A7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08A843-4049-4F0F-BB0F-0650B9AD9548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FA109-D65B-4410-A2CE-6721CFBE3F12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82" y="204787"/>
            <a:ext cx="3007926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516" y="204788"/>
            <a:ext cx="511240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082" y="1076326"/>
            <a:ext cx="3007926" cy="351829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A430D-6B8F-412D-9669-CE86F91F2967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15" y="3600450"/>
            <a:ext cx="5486162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15" y="459581"/>
            <a:ext cx="5486162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09" indent="0">
              <a:buNone/>
              <a:defRPr sz="2100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15" y="4025503"/>
            <a:ext cx="5486162" cy="603647"/>
          </a:xfrm>
        </p:spPr>
        <p:txBody>
          <a:bodyPr/>
          <a:lstStyle>
            <a:lvl1pPr marL="0" indent="0">
              <a:buNone/>
              <a:defRPr sz="1000"/>
            </a:lvl1pPr>
            <a:lvl2pPr marL="342809" indent="0">
              <a:buNone/>
              <a:defRPr sz="900"/>
            </a:lvl2pPr>
            <a:lvl3pPr marL="685617" indent="0">
              <a:buNone/>
              <a:defRPr sz="700"/>
            </a:lvl3pPr>
            <a:lvl4pPr marL="1028426" indent="0">
              <a:buNone/>
              <a:defRPr sz="700"/>
            </a:lvl4pPr>
            <a:lvl5pPr marL="1371234" indent="0">
              <a:buNone/>
              <a:defRPr sz="700"/>
            </a:lvl5pPr>
            <a:lvl6pPr marL="1714043" indent="0">
              <a:buNone/>
              <a:defRPr sz="700"/>
            </a:lvl6pPr>
            <a:lvl7pPr marL="2056851" indent="0">
              <a:buNone/>
              <a:defRPr sz="700"/>
            </a:lvl7pPr>
            <a:lvl8pPr marL="2399660" indent="0">
              <a:buNone/>
              <a:defRPr sz="700"/>
            </a:lvl8pPr>
            <a:lvl9pPr marL="2742468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5F12B-D94C-4DA3-B407-356113ECA726}" type="slidenum">
              <a:rPr lang="zh-CN" altLang="en-US"/>
              <a:pPr/>
              <a:t>‹#›</a:t>
            </a:fld>
            <a:endParaRPr lang="zh-CN" altLang="en-US" sz="13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081" y="205978"/>
            <a:ext cx="8229838" cy="8572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81" y="1200151"/>
            <a:ext cx="8229838" cy="339447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081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FCC21C47-6185-48F5-B67D-76477B664822}" type="datetime1">
              <a:rPr lang="zh-CN" altLang="en-US"/>
              <a:pPr/>
              <a:t>2015/1/15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578" y="4767263"/>
            <a:ext cx="2896036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874" y="4767263"/>
            <a:ext cx="2133045" cy="27384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955E6DF-27EB-4555-8F93-2D939ED88D9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685617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028426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371234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14043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056851" indent="-685617" algn="ctr" defTabSz="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06" indent="-257106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57064" indent="-214255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021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199830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2639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1885447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228256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571064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2913873" indent="-171404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2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0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13" Type="http://schemas.openxmlformats.org/officeDocument/2006/relationships/image" Target="../media/image25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53.bin"/><Relationship Id="rId12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24.emf"/><Relationship Id="rId5" Type="http://schemas.openxmlformats.org/officeDocument/2006/relationships/image" Target="../media/image5.emf"/><Relationship Id="rId15" Type="http://schemas.openxmlformats.org/officeDocument/2006/relationships/image" Target="../media/image26.e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23.emf"/><Relationship Id="rId14" Type="http://schemas.openxmlformats.org/officeDocument/2006/relationships/oleObject" Target="../embeddings/oleObject5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28.emf"/><Relationship Id="rId5" Type="http://schemas.openxmlformats.org/officeDocument/2006/relationships/image" Target="../media/image5.emf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8.bin"/><Relationship Id="rId9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0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32.emf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69.bin"/><Relationship Id="rId5" Type="http://schemas.openxmlformats.org/officeDocument/2006/relationships/image" Target="../media/image5.emf"/><Relationship Id="rId15" Type="http://schemas.openxmlformats.org/officeDocument/2006/relationships/oleObject" Target="../embeddings/oleObject71.bin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29.emf"/><Relationship Id="rId1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35.emf"/><Relationship Id="rId18" Type="http://schemas.openxmlformats.org/officeDocument/2006/relationships/oleObject" Target="../embeddings/oleObject80.bin"/><Relationship Id="rId3" Type="http://schemas.openxmlformats.org/officeDocument/2006/relationships/image" Target="../media/image6.png"/><Relationship Id="rId21" Type="http://schemas.openxmlformats.org/officeDocument/2006/relationships/image" Target="../media/image39.emf"/><Relationship Id="rId7" Type="http://schemas.openxmlformats.org/officeDocument/2006/relationships/oleObject" Target="../embeddings/oleObject74.bin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1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34.emf"/><Relationship Id="rId5" Type="http://schemas.openxmlformats.org/officeDocument/2006/relationships/image" Target="../media/image5.emf"/><Relationship Id="rId15" Type="http://schemas.openxmlformats.org/officeDocument/2006/relationships/image" Target="../media/image36.emf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38.e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33.emf"/><Relationship Id="rId14" Type="http://schemas.openxmlformats.org/officeDocument/2006/relationships/oleObject" Target="../embeddings/oleObject7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image" Target="../media/image6.png"/><Relationship Id="rId7" Type="http://schemas.openxmlformats.org/officeDocument/2006/relationships/image" Target="../media/image40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3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85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oleObject" Target="../embeddings/oleObject92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88.bin"/><Relationship Id="rId12" Type="http://schemas.openxmlformats.org/officeDocument/2006/relationships/image" Target="../media/image43.emf"/><Relationship Id="rId17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5.emf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87.bin"/><Relationship Id="rId11" Type="http://schemas.openxmlformats.org/officeDocument/2006/relationships/oleObject" Target="../embeddings/oleObject91.bin"/><Relationship Id="rId5" Type="http://schemas.openxmlformats.org/officeDocument/2006/relationships/image" Target="../media/image5.emf"/><Relationship Id="rId15" Type="http://schemas.openxmlformats.org/officeDocument/2006/relationships/oleObject" Target="../embeddings/oleObject93.bin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6.bin"/><Relationship Id="rId9" Type="http://schemas.openxmlformats.org/officeDocument/2006/relationships/image" Target="../media/image42.emf"/><Relationship Id="rId14" Type="http://schemas.openxmlformats.org/officeDocument/2006/relationships/image" Target="../media/image44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3" Type="http://schemas.openxmlformats.org/officeDocument/2006/relationships/image" Target="../media/image6.png"/><Relationship Id="rId7" Type="http://schemas.openxmlformats.org/officeDocument/2006/relationships/image" Target="../media/image46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5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97.bin"/><Relationship Id="rId4" Type="http://schemas.openxmlformats.org/officeDocument/2006/relationships/oleObject" Target="../embeddings/oleObject94.bin"/><Relationship Id="rId9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13" Type="http://schemas.openxmlformats.org/officeDocument/2006/relationships/image" Target="../media/image50.emf"/><Relationship Id="rId18" Type="http://schemas.openxmlformats.org/officeDocument/2006/relationships/oleObject" Target="../embeddings/oleObject106.bin"/><Relationship Id="rId3" Type="http://schemas.openxmlformats.org/officeDocument/2006/relationships/image" Target="../media/image6.png"/><Relationship Id="rId7" Type="http://schemas.openxmlformats.org/officeDocument/2006/relationships/image" Target="../media/image48.emf"/><Relationship Id="rId12" Type="http://schemas.openxmlformats.org/officeDocument/2006/relationships/oleObject" Target="../embeddings/oleObject103.bin"/><Relationship Id="rId17" Type="http://schemas.openxmlformats.org/officeDocument/2006/relationships/image" Target="../media/image52.e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05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9.bin"/><Relationship Id="rId11" Type="http://schemas.openxmlformats.org/officeDocument/2006/relationships/oleObject" Target="../embeddings/oleObject102.bin"/><Relationship Id="rId5" Type="http://schemas.openxmlformats.org/officeDocument/2006/relationships/image" Target="../media/image5.emf"/><Relationship Id="rId15" Type="http://schemas.openxmlformats.org/officeDocument/2006/relationships/image" Target="../media/image51.emf"/><Relationship Id="rId10" Type="http://schemas.openxmlformats.org/officeDocument/2006/relationships/oleObject" Target="../embeddings/oleObject101.bin"/><Relationship Id="rId19" Type="http://schemas.openxmlformats.org/officeDocument/2006/relationships/image" Target="../media/image53.emf"/><Relationship Id="rId4" Type="http://schemas.openxmlformats.org/officeDocument/2006/relationships/oleObject" Target="../embeddings/oleObject98.bin"/><Relationship Id="rId9" Type="http://schemas.openxmlformats.org/officeDocument/2006/relationships/image" Target="../media/image49.emf"/><Relationship Id="rId14" Type="http://schemas.openxmlformats.org/officeDocument/2006/relationships/oleObject" Target="../embeddings/oleObject10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08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10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13" Type="http://schemas.openxmlformats.org/officeDocument/2006/relationships/image" Target="../media/image57.emf"/><Relationship Id="rId18" Type="http://schemas.openxmlformats.org/officeDocument/2006/relationships/oleObject" Target="../embeddings/oleObject117.bin"/><Relationship Id="rId3" Type="http://schemas.openxmlformats.org/officeDocument/2006/relationships/image" Target="../media/image6.png"/><Relationship Id="rId21" Type="http://schemas.openxmlformats.org/officeDocument/2006/relationships/image" Target="../media/image61.emf"/><Relationship Id="rId7" Type="http://schemas.openxmlformats.org/officeDocument/2006/relationships/image" Target="../media/image55.emf"/><Relationship Id="rId12" Type="http://schemas.openxmlformats.org/officeDocument/2006/relationships/oleObject" Target="../embeddings/oleObject114.bin"/><Relationship Id="rId17" Type="http://schemas.openxmlformats.org/officeDocument/2006/relationships/image" Target="../media/image59.e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116.bin"/><Relationship Id="rId20" Type="http://schemas.openxmlformats.org/officeDocument/2006/relationships/oleObject" Target="../embeddings/oleObject118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10.bin"/><Relationship Id="rId11" Type="http://schemas.openxmlformats.org/officeDocument/2006/relationships/oleObject" Target="../embeddings/oleObject113.bin"/><Relationship Id="rId5" Type="http://schemas.openxmlformats.org/officeDocument/2006/relationships/image" Target="../media/image5.emf"/><Relationship Id="rId15" Type="http://schemas.openxmlformats.org/officeDocument/2006/relationships/image" Target="../media/image58.emf"/><Relationship Id="rId10" Type="http://schemas.openxmlformats.org/officeDocument/2006/relationships/oleObject" Target="../embeddings/oleObject112.bin"/><Relationship Id="rId19" Type="http://schemas.openxmlformats.org/officeDocument/2006/relationships/image" Target="../media/image60.emf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56.emf"/><Relationship Id="rId14" Type="http://schemas.openxmlformats.org/officeDocument/2006/relationships/oleObject" Target="../embeddings/oleObject11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21.bin"/><Relationship Id="rId12" Type="http://schemas.openxmlformats.org/officeDocument/2006/relationships/image" Target="../media/image64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20.bin"/><Relationship Id="rId11" Type="http://schemas.openxmlformats.org/officeDocument/2006/relationships/oleObject" Target="../embeddings/oleObject123.bin"/><Relationship Id="rId5" Type="http://schemas.openxmlformats.org/officeDocument/2006/relationships/image" Target="../media/image5.emf"/><Relationship Id="rId10" Type="http://schemas.openxmlformats.org/officeDocument/2006/relationships/image" Target="../media/image63.emf"/><Relationship Id="rId4" Type="http://schemas.openxmlformats.org/officeDocument/2006/relationships/oleObject" Target="../embeddings/oleObject119.bin"/><Relationship Id="rId9" Type="http://schemas.openxmlformats.org/officeDocument/2006/relationships/oleObject" Target="../embeddings/oleObject12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26.bin"/><Relationship Id="rId12" Type="http://schemas.openxmlformats.org/officeDocument/2006/relationships/oleObject" Target="../embeddings/oleObject1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25.bin"/><Relationship Id="rId11" Type="http://schemas.openxmlformats.org/officeDocument/2006/relationships/oleObject" Target="../embeddings/oleObject128.bin"/><Relationship Id="rId5" Type="http://schemas.openxmlformats.org/officeDocument/2006/relationships/image" Target="../media/image5.emf"/><Relationship Id="rId10" Type="http://schemas.openxmlformats.org/officeDocument/2006/relationships/image" Target="../media/image66.emf"/><Relationship Id="rId4" Type="http://schemas.openxmlformats.org/officeDocument/2006/relationships/oleObject" Target="../embeddings/oleObject124.bin"/><Relationship Id="rId9" Type="http://schemas.openxmlformats.org/officeDocument/2006/relationships/oleObject" Target="../embeddings/oleObject127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32.bin"/><Relationship Id="rId12" Type="http://schemas.openxmlformats.org/officeDocument/2006/relationships/oleObject" Target="../embeddings/oleObject1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31.bin"/><Relationship Id="rId11" Type="http://schemas.openxmlformats.org/officeDocument/2006/relationships/image" Target="../media/image68.emf"/><Relationship Id="rId5" Type="http://schemas.openxmlformats.org/officeDocument/2006/relationships/image" Target="../media/image5.emf"/><Relationship Id="rId10" Type="http://schemas.openxmlformats.org/officeDocument/2006/relationships/oleObject" Target="../embeddings/oleObject134.bin"/><Relationship Id="rId4" Type="http://schemas.openxmlformats.org/officeDocument/2006/relationships/oleObject" Target="../embeddings/oleObject130.bin"/><Relationship Id="rId9" Type="http://schemas.openxmlformats.org/officeDocument/2006/relationships/oleObject" Target="../embeddings/oleObject13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37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140.bin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6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info@eyefulpresentations.co.uk" TargetMode="Externa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9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5.emf"/><Relationship Id="rId10" Type="http://schemas.openxmlformats.org/officeDocument/2006/relationships/image" Target="../media/image11.jpeg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3.emf"/><Relationship Id="rId5" Type="http://schemas.openxmlformats.org/officeDocument/2006/relationships/image" Target="../media/image5.e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15.emf"/><Relationship Id="rId5" Type="http://schemas.openxmlformats.org/officeDocument/2006/relationships/image" Target="../media/image5.e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6.bin"/><Relationship Id="rId5" Type="http://schemas.openxmlformats.org/officeDocument/2006/relationships/image" Target="../media/image5.e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20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40.bin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19.emf"/><Relationship Id="rId5" Type="http://schemas.openxmlformats.org/officeDocument/2006/relationships/image" Target="../media/image5.emf"/><Relationship Id="rId15" Type="http://schemas.openxmlformats.org/officeDocument/2006/relationships/image" Target="../media/image16.jpeg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18.emf"/><Relationship Id="rId14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168004"/>
            <a:ext cx="9144000" cy="29718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8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60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9999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440282" y="1491853"/>
            <a:ext cx="6401514" cy="59412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100" b="1" dirty="0">
                <a:solidFill>
                  <a:srgbClr val="CC3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§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1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</a:t>
            </a:r>
            <a:r>
              <a:rPr lang="en-US" sz="28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系统抽样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8295955" y="1417352"/>
            <a:ext cx="410659" cy="228522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  <p:graphicFrame>
        <p:nvGraphicFramePr>
          <p:cNvPr id="3082" name="对象 5"/>
          <p:cNvGraphicFramePr>
            <a:graphicFrameLocks noChangeAspect="1"/>
          </p:cNvGraphicFramePr>
          <p:nvPr/>
        </p:nvGraphicFramePr>
        <p:xfrm>
          <a:off x="3047207" y="2101454"/>
          <a:ext cx="3049587" cy="1496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r:id="rId4" imgW="34566542" imgH="22917467" progId="MS_ClipArt_Gallery.2">
                  <p:embed/>
                </p:oleObj>
              </mc:Choice>
              <mc:Fallback>
                <p:oleObj r:id="rId4" imgW="34566542" imgH="22917467" progId="MS_ClipArt_Gallery.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207" y="2101454"/>
                        <a:ext cx="3049587" cy="14966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6719" y="4230292"/>
            <a:ext cx="2194941" cy="8679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0024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2293" name="Object 3"/>
          <p:cNvGraphicFramePr>
            <a:graphicFrameLocks noChangeAspect="1"/>
          </p:cNvGraphicFramePr>
          <p:nvPr/>
        </p:nvGraphicFramePr>
        <p:xfrm>
          <a:off x="640390" y="2895600"/>
          <a:ext cx="7256160" cy="1039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0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390" y="2895600"/>
                        <a:ext cx="7256160" cy="10394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1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4"/>
          <p:cNvGraphicFramePr>
            <a:graphicFrameLocks noChangeAspect="1"/>
          </p:cNvGraphicFramePr>
          <p:nvPr/>
        </p:nvGraphicFramePr>
        <p:xfrm>
          <a:off x="735615" y="2990850"/>
          <a:ext cx="7256160" cy="1039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2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15" y="2990850"/>
                        <a:ext cx="7256160" cy="10394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 Box 6"/>
          <p:cNvSpPr>
            <a:spLocks noChangeArrowheads="1"/>
          </p:cNvSpPr>
          <p:nvPr/>
        </p:nvSpPr>
        <p:spPr bwMode="auto">
          <a:xfrm>
            <a:off x="107690" y="126177"/>
            <a:ext cx="5411595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2298" name="Object 2"/>
          <p:cNvGraphicFramePr>
            <a:graphicFrameLocks noChangeAspect="1"/>
          </p:cNvGraphicFramePr>
          <p:nvPr/>
        </p:nvGraphicFramePr>
        <p:xfrm>
          <a:off x="566590" y="1064419"/>
          <a:ext cx="7234735" cy="2782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3" r:id="rId8" imgW="8246880" imgH="3174480" progId="Word.Document.8">
                  <p:embed/>
                </p:oleObj>
              </mc:Choice>
              <mc:Fallback>
                <p:oleObj r:id="rId8" imgW="8246880" imgH="317448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90" y="1064419"/>
                        <a:ext cx="7234735" cy="27824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9" name="Object 3"/>
          <p:cNvGraphicFramePr>
            <a:graphicFrameLocks noChangeAspect="1"/>
          </p:cNvGraphicFramePr>
          <p:nvPr/>
        </p:nvGraphicFramePr>
        <p:xfrm>
          <a:off x="641580" y="2121694"/>
          <a:ext cx="8664303" cy="1039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4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580" y="2121694"/>
                        <a:ext cx="8664303" cy="10394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0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5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1" name="Rectangle 8"/>
          <p:cNvSpPr>
            <a:spLocks noChangeArrowheads="1"/>
          </p:cNvSpPr>
          <p:nvPr/>
        </p:nvSpPr>
        <p:spPr bwMode="auto">
          <a:xfrm>
            <a:off x="7109752" y="1274090"/>
            <a:ext cx="386852" cy="34623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B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pic>
        <p:nvPicPr>
          <p:cNvPr id="12307" name="Picture 19" descr="C:\Documents and Settings\Administrator\桌面\新建文件夹 (4)\u=826929736,3066771004&amp;fm=21&amp;gp=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914" y="2679758"/>
            <a:ext cx="2121141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2961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3317" name="Object 3"/>
          <p:cNvGraphicFramePr>
            <a:graphicFrameLocks noChangeAspect="1"/>
          </p:cNvGraphicFramePr>
          <p:nvPr/>
        </p:nvGraphicFramePr>
        <p:xfrm>
          <a:off x="319005" y="2895600"/>
          <a:ext cx="7056187" cy="1340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7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05" y="2895600"/>
                        <a:ext cx="7056187" cy="13406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4"/>
          <p:cNvGraphicFramePr>
            <a:graphicFrameLocks noChangeAspect="1"/>
          </p:cNvGraphicFramePr>
          <p:nvPr/>
        </p:nvGraphicFramePr>
        <p:xfrm>
          <a:off x="414230" y="2990850"/>
          <a:ext cx="7056187" cy="1340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230" y="2990850"/>
                        <a:ext cx="7056187" cy="13406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0" name="Text Box 6"/>
          <p:cNvSpPr>
            <a:spLocks noChangeArrowheads="1"/>
          </p:cNvSpPr>
          <p:nvPr/>
        </p:nvSpPr>
        <p:spPr bwMode="auto">
          <a:xfrm>
            <a:off x="251700" y="126177"/>
            <a:ext cx="5843625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3322" name="Object 2"/>
          <p:cNvGraphicFramePr>
            <a:graphicFrameLocks noChangeAspect="1"/>
          </p:cNvGraphicFramePr>
          <p:nvPr/>
        </p:nvGraphicFramePr>
        <p:xfrm>
          <a:off x="321385" y="647701"/>
          <a:ext cx="8408385" cy="1869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0" r:id="rId8" imgW="8246880" imgH="1714320" progId="Word.Document.8">
                  <p:embed/>
                </p:oleObj>
              </mc:Choice>
              <mc:Fallback>
                <p:oleObj r:id="rId8" imgW="8246880" imgH="171432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85" y="647701"/>
                        <a:ext cx="8408385" cy="18692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3"/>
          <p:cNvGraphicFramePr>
            <a:graphicFrameLocks noChangeAspect="1"/>
          </p:cNvGraphicFramePr>
          <p:nvPr/>
        </p:nvGraphicFramePr>
        <p:xfrm>
          <a:off x="321386" y="2512219"/>
          <a:ext cx="7035952" cy="721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1" r:id="rId10" imgW="8294760" imgH="639000" progId="Word.Document.8">
                  <p:embed/>
                </p:oleObj>
              </mc:Choice>
              <mc:Fallback>
                <p:oleObj r:id="rId10" imgW="8294760" imgH="63900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86" y="2512219"/>
                        <a:ext cx="7035952" cy="7215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4" name="Object 4"/>
          <p:cNvGraphicFramePr>
            <a:graphicFrameLocks noChangeAspect="1"/>
          </p:cNvGraphicFramePr>
          <p:nvPr/>
        </p:nvGraphicFramePr>
        <p:xfrm>
          <a:off x="252347" y="4094560"/>
          <a:ext cx="8369105" cy="63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2" r:id="rId12" imgW="8294760" imgH="581760" progId="Word.Document.8">
                  <p:embed/>
                </p:oleObj>
              </mc:Choice>
              <mc:Fallback>
                <p:oleObj r:id="rId12" imgW="8294760" imgH="58176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347" y="4094560"/>
                        <a:ext cx="8369105" cy="6357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Object 8"/>
          <p:cNvGraphicFramePr>
            <a:graphicFrameLocks noChangeAspect="1"/>
          </p:cNvGraphicFramePr>
          <p:nvPr/>
        </p:nvGraphicFramePr>
        <p:xfrm>
          <a:off x="379711" y="2845594"/>
          <a:ext cx="8296496" cy="1277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3" r:id="rId14" imgW="8246880" imgH="1185480" progId="Word.Document.8">
                  <p:embed/>
                </p:oleObj>
              </mc:Choice>
              <mc:Fallback>
                <p:oleObj r:id="rId14" imgW="8246880" imgH="118548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11" y="2845594"/>
                        <a:ext cx="8296496" cy="12775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4341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7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8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9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Text Box 6"/>
          <p:cNvSpPr>
            <a:spLocks noChangeArrowheads="1"/>
          </p:cNvSpPr>
          <p:nvPr/>
        </p:nvSpPr>
        <p:spPr bwMode="auto">
          <a:xfrm>
            <a:off x="179695" y="126177"/>
            <a:ext cx="591563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4346" name="Object 2"/>
          <p:cNvGraphicFramePr>
            <a:graphicFrameLocks noChangeAspect="1"/>
          </p:cNvGraphicFramePr>
          <p:nvPr/>
        </p:nvGraphicFramePr>
        <p:xfrm>
          <a:off x="430894" y="773906"/>
          <a:ext cx="8347680" cy="934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0" r:id="rId8" imgW="8246880" imgH="1185480" progId="Word.Document.8">
                  <p:embed/>
                </p:oleObj>
              </mc:Choice>
              <mc:Fallback>
                <p:oleObj r:id="rId8" imgW="8246880" imgH="118548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94" y="773906"/>
                        <a:ext cx="8347680" cy="934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Object 3"/>
          <p:cNvGraphicFramePr>
            <a:graphicFrameLocks noChangeAspect="1"/>
          </p:cNvGraphicFramePr>
          <p:nvPr/>
        </p:nvGraphicFramePr>
        <p:xfrm>
          <a:off x="377330" y="1907381"/>
          <a:ext cx="7964397" cy="217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1" r:id="rId10" imgW="8246880" imgH="2854440" progId="Word.Document.8">
                  <p:embed/>
                </p:oleObj>
              </mc:Choice>
              <mc:Fallback>
                <p:oleObj r:id="rId10" imgW="8246880" imgH="28544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330" y="1907381"/>
                        <a:ext cx="7964397" cy="2176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8" name="Object 4"/>
          <p:cNvGraphicFramePr>
            <a:graphicFrameLocks noChangeAspect="1"/>
          </p:cNvGraphicFramePr>
          <p:nvPr/>
        </p:nvGraphicFramePr>
        <p:xfrm>
          <a:off x="723712" y="30861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2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12" y="30861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5365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0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1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8" name="Text Box 6"/>
          <p:cNvSpPr>
            <a:spLocks noChangeArrowheads="1"/>
          </p:cNvSpPr>
          <p:nvPr/>
        </p:nvSpPr>
        <p:spPr bwMode="auto">
          <a:xfrm>
            <a:off x="251700" y="126177"/>
            <a:ext cx="533959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5370" name="Object 2"/>
          <p:cNvGraphicFramePr>
            <a:graphicFrameLocks noChangeAspect="1"/>
          </p:cNvGraphicFramePr>
          <p:nvPr/>
        </p:nvGraphicFramePr>
        <p:xfrm>
          <a:off x="753470" y="762000"/>
          <a:ext cx="7382334" cy="1102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2" r:id="rId8" imgW="8246880" imgH="1681200" progId="Word.Document.8">
                  <p:embed/>
                </p:oleObj>
              </mc:Choice>
              <mc:Fallback>
                <p:oleObj r:id="rId8" imgW="8246880" imgH="168120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70" y="762000"/>
                        <a:ext cx="7382334" cy="11025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Object 3"/>
          <p:cNvGraphicFramePr>
            <a:graphicFrameLocks noChangeAspect="1"/>
          </p:cNvGraphicFramePr>
          <p:nvPr/>
        </p:nvGraphicFramePr>
        <p:xfrm>
          <a:off x="533261" y="1653778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3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1653778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2" name="Object 4"/>
          <p:cNvGraphicFramePr>
            <a:graphicFrameLocks noChangeAspect="1"/>
          </p:cNvGraphicFramePr>
          <p:nvPr/>
        </p:nvGraphicFramePr>
        <p:xfrm>
          <a:off x="753470" y="2683669"/>
          <a:ext cx="7382334" cy="826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4" r:id="rId11" imgW="8246880" imgH="1185480" progId="Word.Document.8">
                  <p:embed/>
                </p:oleObj>
              </mc:Choice>
              <mc:Fallback>
                <p:oleObj r:id="rId11" imgW="8246880" imgH="118548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70" y="2683669"/>
                        <a:ext cx="7382334" cy="826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3" name="Object 5"/>
          <p:cNvGraphicFramePr>
            <a:graphicFrameLocks noChangeAspect="1"/>
          </p:cNvGraphicFramePr>
          <p:nvPr/>
        </p:nvGraphicFramePr>
        <p:xfrm>
          <a:off x="860598" y="3407569"/>
          <a:ext cx="7382334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5" r:id="rId13" imgW="8246880" imgH="1714320" progId="Word.Document.8">
                  <p:embed/>
                </p:oleObj>
              </mc:Choice>
              <mc:Fallback>
                <p:oleObj r:id="rId13" imgW="8246880" imgH="171432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598" y="3407569"/>
                        <a:ext cx="7382334" cy="1190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4" name="Object 8"/>
          <p:cNvGraphicFramePr>
            <a:graphicFrameLocks noChangeAspect="1"/>
          </p:cNvGraphicFramePr>
          <p:nvPr/>
        </p:nvGraphicFramePr>
        <p:xfrm>
          <a:off x="795130" y="1940719"/>
          <a:ext cx="7370431" cy="88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86" r:id="rId15" imgW="8280720" imgH="1264320" progId="Word.Document.8">
                  <p:embed/>
                </p:oleObj>
              </mc:Choice>
              <mc:Fallback>
                <p:oleObj r:id="rId15" imgW="8280720" imgH="126432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130" y="1940719"/>
                        <a:ext cx="7370431" cy="88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1374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6389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2" name="Text Box 6"/>
          <p:cNvSpPr>
            <a:spLocks noChangeArrowheads="1"/>
          </p:cNvSpPr>
          <p:nvPr/>
        </p:nvSpPr>
        <p:spPr bwMode="auto">
          <a:xfrm>
            <a:off x="107690" y="126177"/>
            <a:ext cx="5555606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6394" name="Object 2"/>
          <p:cNvGraphicFramePr>
            <a:graphicFrameLocks noChangeAspect="1"/>
          </p:cNvGraphicFramePr>
          <p:nvPr/>
        </p:nvGraphicFramePr>
        <p:xfrm>
          <a:off x="752280" y="681038"/>
          <a:ext cx="7473988" cy="826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4" r:id="rId8" imgW="8246880" imgH="1185480" progId="Word.Document.8">
                  <p:embed/>
                </p:oleObj>
              </mc:Choice>
              <mc:Fallback>
                <p:oleObj r:id="rId8" imgW="8246880" imgH="118548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280" y="681038"/>
                        <a:ext cx="7473988" cy="826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5" name="Object 3"/>
          <p:cNvGraphicFramePr>
            <a:graphicFrameLocks noChangeAspect="1"/>
          </p:cNvGraphicFramePr>
          <p:nvPr/>
        </p:nvGraphicFramePr>
        <p:xfrm>
          <a:off x="536833" y="1381125"/>
          <a:ext cx="575279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5" r:id="rId10" imgW="8280720" imgH="653400" progId="Word.Document.8">
                  <p:embed/>
                </p:oleObj>
              </mc:Choice>
              <mc:Fallback>
                <p:oleObj r:id="rId10" imgW="8280720" imgH="65340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3" y="1381125"/>
                        <a:ext cx="575279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6" name="Object 4"/>
          <p:cNvGraphicFramePr>
            <a:graphicFrameLocks noChangeAspect="1"/>
          </p:cNvGraphicFramePr>
          <p:nvPr/>
        </p:nvGraphicFramePr>
        <p:xfrm>
          <a:off x="805843" y="3090862"/>
          <a:ext cx="7473988" cy="825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6" r:id="rId12" imgW="8246880" imgH="1185480" progId="Word.Document.8">
                  <p:embed/>
                </p:oleObj>
              </mc:Choice>
              <mc:Fallback>
                <p:oleObj r:id="rId12" imgW="8246880" imgH="118548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43" y="3090862"/>
                        <a:ext cx="7473988" cy="825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7" name="Object 5"/>
          <p:cNvGraphicFramePr>
            <a:graphicFrameLocks noChangeAspect="1"/>
          </p:cNvGraphicFramePr>
          <p:nvPr/>
        </p:nvGraphicFramePr>
        <p:xfrm>
          <a:off x="805843" y="3974306"/>
          <a:ext cx="7473988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7" r:id="rId14" imgW="8294760" imgH="482400" progId="Word.Document.8">
                  <p:embed/>
                </p:oleObj>
              </mc:Choice>
              <mc:Fallback>
                <p:oleObj r:id="rId14" imgW="8294760" imgH="48240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43" y="3974306"/>
                        <a:ext cx="7473988" cy="33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8" name="Object 8"/>
          <p:cNvGraphicFramePr>
            <a:graphicFrameLocks noChangeAspect="1"/>
          </p:cNvGraphicFramePr>
          <p:nvPr/>
        </p:nvGraphicFramePr>
        <p:xfrm>
          <a:off x="538023" y="1731169"/>
          <a:ext cx="7382334" cy="445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8" r:id="rId16" imgW="8271000" imgH="653760" progId="Word.Document.8">
                  <p:embed/>
                </p:oleObj>
              </mc:Choice>
              <mc:Fallback>
                <p:oleObj r:id="rId16" imgW="8271000" imgH="65376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1731169"/>
                        <a:ext cx="7382334" cy="445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9" name="Object 9"/>
          <p:cNvGraphicFramePr>
            <a:graphicFrameLocks noChangeAspect="1"/>
          </p:cNvGraphicFramePr>
          <p:nvPr/>
        </p:nvGraphicFramePr>
        <p:xfrm>
          <a:off x="538023" y="2087166"/>
          <a:ext cx="7382334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9" r:id="rId18" imgW="8271000" imgH="653760" progId="Word.Document.8">
                  <p:embed/>
                </p:oleObj>
              </mc:Choice>
              <mc:Fallback>
                <p:oleObj r:id="rId18" imgW="8271000" imgH="65376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2087166"/>
                        <a:ext cx="7382334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00" name="Object 10"/>
          <p:cNvGraphicFramePr>
            <a:graphicFrameLocks noChangeAspect="1"/>
          </p:cNvGraphicFramePr>
          <p:nvPr/>
        </p:nvGraphicFramePr>
        <p:xfrm>
          <a:off x="538023" y="2581275"/>
          <a:ext cx="7382334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0" r:id="rId20" imgW="8271000" imgH="653760" progId="Word.Document.8">
                  <p:embed/>
                </p:oleObj>
              </mc:Choice>
              <mc:Fallback>
                <p:oleObj r:id="rId20" imgW="8271000" imgH="65376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2581275"/>
                        <a:ext cx="7382334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0681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7413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1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Text Box 6"/>
          <p:cNvSpPr>
            <a:spLocks noChangeArrowheads="1"/>
          </p:cNvSpPr>
          <p:nvPr/>
        </p:nvSpPr>
        <p:spPr bwMode="auto">
          <a:xfrm>
            <a:off x="179695" y="126177"/>
            <a:ext cx="5267586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7416" name="Object 2"/>
          <p:cNvGraphicFramePr>
            <a:graphicFrameLocks noChangeAspect="1"/>
          </p:cNvGraphicFramePr>
          <p:nvPr/>
        </p:nvGraphicFramePr>
        <p:xfrm>
          <a:off x="728473" y="791766"/>
          <a:ext cx="7528743" cy="1063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2" r:id="rId6" imgW="8246880" imgH="1523520" progId="Word.Document.8">
                  <p:embed/>
                </p:oleObj>
              </mc:Choice>
              <mc:Fallback>
                <p:oleObj r:id="rId6" imgW="8246880" imgH="152352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473" y="791766"/>
                        <a:ext cx="7528743" cy="10632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3"/>
          <p:cNvGraphicFramePr>
            <a:graphicFrameLocks noChangeAspect="1"/>
          </p:cNvGraphicFramePr>
          <p:nvPr/>
        </p:nvGraphicFramePr>
        <p:xfrm>
          <a:off x="621345" y="1653779"/>
          <a:ext cx="7513268" cy="3102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3" r:id="rId8" imgW="8237520" imgH="4444560" progId="Word.Document.8">
                  <p:embed/>
                </p:oleObj>
              </mc:Choice>
              <mc:Fallback>
                <p:oleObj r:id="rId8" imgW="8237520" imgH="44445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345" y="1653779"/>
                        <a:ext cx="7513268" cy="3102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4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8437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2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3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4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0" name="Text Box 6"/>
          <p:cNvSpPr>
            <a:spLocks noChangeArrowheads="1"/>
          </p:cNvSpPr>
          <p:nvPr/>
        </p:nvSpPr>
        <p:spPr bwMode="auto">
          <a:xfrm>
            <a:off x="528500" y="176213"/>
            <a:ext cx="591563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8442" name="Object 2"/>
          <p:cNvGraphicFramePr>
            <a:graphicFrameLocks noChangeAspect="1"/>
          </p:cNvGraphicFramePr>
          <p:nvPr/>
        </p:nvGraphicFramePr>
        <p:xfrm>
          <a:off x="538023" y="704850"/>
          <a:ext cx="7220451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5" r:id="rId8" imgW="8294760" imgH="695880" progId="Word.Document.8">
                  <p:embed/>
                </p:oleObj>
              </mc:Choice>
              <mc:Fallback>
                <p:oleObj r:id="rId8" imgW="8294760" imgH="69588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704850"/>
                        <a:ext cx="7220451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3"/>
          <p:cNvGraphicFramePr>
            <a:graphicFrameLocks noChangeAspect="1"/>
          </p:cNvGraphicFramePr>
          <p:nvPr/>
        </p:nvGraphicFramePr>
        <p:xfrm>
          <a:off x="533261" y="1653778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6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1653778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4" name="Object 8"/>
          <p:cNvGraphicFramePr>
            <a:graphicFrameLocks noChangeAspect="1"/>
          </p:cNvGraphicFramePr>
          <p:nvPr/>
        </p:nvGraphicFramePr>
        <p:xfrm>
          <a:off x="914162" y="1112044"/>
          <a:ext cx="7058568" cy="864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7" r:id="rId11" imgW="8294760" imgH="1269720" progId="Word.Document.8">
                  <p:embed/>
                </p:oleObj>
              </mc:Choice>
              <mc:Fallback>
                <p:oleObj r:id="rId11" imgW="8294760" imgH="126972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162" y="1112044"/>
                        <a:ext cx="7058568" cy="864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5" name="Object 9"/>
          <p:cNvGraphicFramePr>
            <a:graphicFrameLocks noChangeAspect="1"/>
          </p:cNvGraphicFramePr>
          <p:nvPr/>
        </p:nvGraphicFramePr>
        <p:xfrm>
          <a:off x="902259" y="1971675"/>
          <a:ext cx="7287109" cy="854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8" r:id="rId13" imgW="8294760" imgH="1269720" progId="Word.Document.8">
                  <p:embed/>
                </p:oleObj>
              </mc:Choice>
              <mc:Fallback>
                <p:oleObj r:id="rId13" imgW="8294760" imgH="126972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259" y="1971675"/>
                        <a:ext cx="7287109" cy="8548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6" name="Object 10"/>
          <p:cNvGraphicFramePr>
            <a:graphicFrameLocks noChangeAspect="1"/>
          </p:cNvGraphicFramePr>
          <p:nvPr/>
        </p:nvGraphicFramePr>
        <p:xfrm>
          <a:off x="902259" y="2867025"/>
          <a:ext cx="7339482" cy="854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9" r:id="rId15" imgW="8294760" imgH="1269720" progId="Word.Document.8">
                  <p:embed/>
                </p:oleObj>
              </mc:Choice>
              <mc:Fallback>
                <p:oleObj r:id="rId15" imgW="8294760" imgH="126972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259" y="2867025"/>
                        <a:ext cx="7339482" cy="8548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55" name="Picture 23" descr="C:\Documents and Settings\Administrator\桌面\新建文件夹 (4)\u=1336293864,1672125013&amp;fm=21&amp;gp=0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1937"/>
            <a:ext cx="1428378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997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9461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6"/>
          <p:cNvSpPr>
            <a:spLocks noChangeArrowheads="1"/>
          </p:cNvSpPr>
          <p:nvPr/>
        </p:nvSpPr>
        <p:spPr bwMode="auto">
          <a:xfrm>
            <a:off x="179695" y="126177"/>
            <a:ext cx="519558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9464" name="Object 2"/>
          <p:cNvGraphicFramePr>
            <a:graphicFrameLocks noChangeAspect="1"/>
          </p:cNvGraphicFramePr>
          <p:nvPr/>
        </p:nvGraphicFramePr>
        <p:xfrm>
          <a:off x="546355" y="622697"/>
          <a:ext cx="7482320" cy="23752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0" r:id="rId6" imgW="8246880" imgH="3809520" progId="Word.Document.8">
                  <p:embed/>
                </p:oleObj>
              </mc:Choice>
              <mc:Fallback>
                <p:oleObj r:id="rId6" imgW="8246880" imgH="380952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355" y="622697"/>
                        <a:ext cx="7482320" cy="23752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3"/>
          <p:cNvGraphicFramePr>
            <a:graphicFrameLocks noChangeAspect="1"/>
          </p:cNvGraphicFramePr>
          <p:nvPr/>
        </p:nvGraphicFramePr>
        <p:xfrm>
          <a:off x="538023" y="3181351"/>
          <a:ext cx="7482320" cy="1583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r:id="rId8" imgW="8246880" imgH="2539800" progId="Word.Document.8">
                  <p:embed/>
                </p:oleObj>
              </mc:Choice>
              <mc:Fallback>
                <p:oleObj r:id="rId8" imgW="8246880" imgH="25398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3181351"/>
                        <a:ext cx="7482320" cy="1583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4"/>
          <p:cNvGraphicFramePr>
            <a:graphicFrameLocks noChangeAspect="1"/>
          </p:cNvGraphicFramePr>
          <p:nvPr/>
        </p:nvGraphicFramePr>
        <p:xfrm>
          <a:off x="534452" y="4045744"/>
          <a:ext cx="7502555" cy="740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2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452" y="4045744"/>
                        <a:ext cx="7502555" cy="7405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Rectangle 7"/>
          <p:cNvSpPr>
            <a:spLocks noChangeArrowheads="1"/>
          </p:cNvSpPr>
          <p:nvPr/>
        </p:nvSpPr>
        <p:spPr bwMode="auto">
          <a:xfrm>
            <a:off x="7335912" y="1901429"/>
            <a:ext cx="366617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B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0485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4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Text Box 6"/>
          <p:cNvSpPr>
            <a:spLocks noChangeArrowheads="1"/>
          </p:cNvSpPr>
          <p:nvPr/>
        </p:nvSpPr>
        <p:spPr bwMode="auto">
          <a:xfrm>
            <a:off x="179695" y="126177"/>
            <a:ext cx="519558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0488" name="Object 2"/>
          <p:cNvGraphicFramePr>
            <a:graphicFrameLocks noChangeAspect="1"/>
          </p:cNvGraphicFramePr>
          <p:nvPr/>
        </p:nvGraphicFramePr>
        <p:xfrm>
          <a:off x="783228" y="735807"/>
          <a:ext cx="7344244" cy="1193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5" r:id="rId6" imgW="8237520" imgH="1714320" progId="Word.Document.8">
                  <p:embed/>
                </p:oleObj>
              </mc:Choice>
              <mc:Fallback>
                <p:oleObj r:id="rId6" imgW="8237520" imgH="171432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228" y="735807"/>
                        <a:ext cx="7344244" cy="11930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9" name="Object 3"/>
          <p:cNvGraphicFramePr>
            <a:graphicFrameLocks noChangeAspect="1"/>
          </p:cNvGraphicFramePr>
          <p:nvPr/>
        </p:nvGraphicFramePr>
        <p:xfrm>
          <a:off x="538023" y="1897856"/>
          <a:ext cx="7344244" cy="38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" r:id="rId8" imgW="8294760" imgH="553320" progId="Word.Document.8">
                  <p:embed/>
                </p:oleObj>
              </mc:Choice>
              <mc:Fallback>
                <p:oleObj r:id="rId8" imgW="8294760" imgH="5533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1897856"/>
                        <a:ext cx="7344244" cy="388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0" name="Object 4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1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8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Object 8"/>
          <p:cNvGraphicFramePr>
            <a:graphicFrameLocks noChangeAspect="1"/>
          </p:cNvGraphicFramePr>
          <p:nvPr/>
        </p:nvGraphicFramePr>
        <p:xfrm>
          <a:off x="536833" y="2207419"/>
          <a:ext cx="726687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9" r:id="rId12" imgW="8294760" imgH="553680" progId="Word.Document.8">
                  <p:embed/>
                </p:oleObj>
              </mc:Choice>
              <mc:Fallback>
                <p:oleObj r:id="rId12" imgW="8294760" imgH="55368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3" y="2207419"/>
                        <a:ext cx="7266873" cy="376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3" name="Object 9"/>
          <p:cNvGraphicFramePr>
            <a:graphicFrameLocks noChangeAspect="1"/>
          </p:cNvGraphicFramePr>
          <p:nvPr/>
        </p:nvGraphicFramePr>
        <p:xfrm>
          <a:off x="536833" y="2612231"/>
          <a:ext cx="7166886" cy="369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0" r:id="rId14" imgW="8294760" imgH="553680" progId="Word.Document.8">
                  <p:embed/>
                </p:oleObj>
              </mc:Choice>
              <mc:Fallback>
                <p:oleObj r:id="rId14" imgW="8294760" imgH="55368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3" y="2612231"/>
                        <a:ext cx="7166886" cy="3690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4" name="Object 10"/>
          <p:cNvGraphicFramePr>
            <a:graphicFrameLocks noChangeAspect="1"/>
          </p:cNvGraphicFramePr>
          <p:nvPr/>
        </p:nvGraphicFramePr>
        <p:xfrm>
          <a:off x="536833" y="2965847"/>
          <a:ext cx="7166886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1" r:id="rId16" imgW="8294760" imgH="1015560" progId="Word.Document.8">
                  <p:embed/>
                </p:oleObj>
              </mc:Choice>
              <mc:Fallback>
                <p:oleObj r:id="rId16" imgW="8294760" imgH="101556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3" y="2965847"/>
                        <a:ext cx="7166886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5" name="Object 11"/>
          <p:cNvGraphicFramePr>
            <a:graphicFrameLocks noChangeAspect="1"/>
          </p:cNvGraphicFramePr>
          <p:nvPr/>
        </p:nvGraphicFramePr>
        <p:xfrm>
          <a:off x="536833" y="3624263"/>
          <a:ext cx="7166886" cy="854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2" r:id="rId18" imgW="8294760" imgH="1269720" progId="Word.Document.8">
                  <p:embed/>
                </p:oleObj>
              </mc:Choice>
              <mc:Fallback>
                <p:oleObj r:id="rId18" imgW="8294760" imgH="1269720" progId="Word.Documen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3" y="3624263"/>
                        <a:ext cx="7166886" cy="8548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17225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1509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Text Box 6"/>
          <p:cNvSpPr>
            <a:spLocks noChangeArrowheads="1"/>
          </p:cNvSpPr>
          <p:nvPr/>
        </p:nvSpPr>
        <p:spPr bwMode="auto">
          <a:xfrm>
            <a:off x="35685" y="126177"/>
            <a:ext cx="533959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1512" name="Object 2"/>
          <p:cNvGraphicFramePr>
            <a:graphicFrameLocks noChangeAspect="1"/>
          </p:cNvGraphicFramePr>
          <p:nvPr/>
        </p:nvGraphicFramePr>
        <p:xfrm>
          <a:off x="397566" y="1331119"/>
          <a:ext cx="8297686" cy="1727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r:id="rId6" imgW="8246880" imgH="1904760" progId="Word.Document.8">
                  <p:embed/>
                </p:oleObj>
              </mc:Choice>
              <mc:Fallback>
                <p:oleObj r:id="rId6" imgW="8246880" imgH="190476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66" y="1331119"/>
                        <a:ext cx="8297686" cy="17275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5" name="Picture 11" descr="C:\Documents and Settings\Administrator\桌面\新建文件夹 (4)\u=1336293864,1672125013&amp;fm=21&amp;gp=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6650"/>
            <a:ext cx="1428378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316260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4101" name="Object 2"/>
          <p:cNvGraphicFramePr>
            <a:graphicFrameLocks noChangeAspect="1"/>
          </p:cNvGraphicFramePr>
          <p:nvPr/>
        </p:nvGraphicFramePr>
        <p:xfrm>
          <a:off x="1105803" y="790576"/>
          <a:ext cx="6813363" cy="6099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r:id="rId4" imgW="8296200" imgH="8867880" progId="Word.Document.8">
                  <p:embed/>
                </p:oleObj>
              </mc:Choice>
              <mc:Fallback>
                <p:oleObj r:id="rId4" imgW="8296200" imgH="88678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5803" y="790576"/>
                        <a:ext cx="6813363" cy="60995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3"/>
          <p:cNvGraphicFramePr>
            <a:graphicFrameLocks noChangeAspect="1"/>
          </p:cNvGraphicFramePr>
          <p:nvPr/>
        </p:nvGraphicFramePr>
        <p:xfrm>
          <a:off x="533261" y="2895600"/>
          <a:ext cx="7224022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7224022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-16670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2533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5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 Box 6"/>
          <p:cNvSpPr>
            <a:spLocks noChangeArrowheads="1"/>
          </p:cNvSpPr>
          <p:nvPr/>
        </p:nvSpPr>
        <p:spPr bwMode="auto">
          <a:xfrm>
            <a:off x="179695" y="126176"/>
            <a:ext cx="5771621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2536" name="Object 2"/>
          <p:cNvGraphicFramePr>
            <a:graphicFrameLocks noChangeAspect="1"/>
          </p:cNvGraphicFramePr>
          <p:nvPr/>
        </p:nvGraphicFramePr>
        <p:xfrm>
          <a:off x="459462" y="735807"/>
          <a:ext cx="7541836" cy="707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6" r:id="rId6" imgW="8418600" imgH="1015560" progId="Word.Document.8">
                  <p:embed/>
                </p:oleObj>
              </mc:Choice>
              <mc:Fallback>
                <p:oleObj r:id="rId6" imgW="8418600" imgH="1015560" progId="Word.Document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462" y="735807"/>
                        <a:ext cx="7541836" cy="7072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7" name="Object 3"/>
          <p:cNvGraphicFramePr>
            <a:graphicFrameLocks noChangeAspect="1"/>
          </p:cNvGraphicFramePr>
          <p:nvPr/>
        </p:nvGraphicFramePr>
        <p:xfrm>
          <a:off x="546355" y="1390650"/>
          <a:ext cx="734067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7" r:id="rId8" imgW="8280720" imgH="624960" progId="Word.Document.8">
                  <p:embed/>
                </p:oleObj>
              </mc:Choice>
              <mc:Fallback>
                <p:oleObj r:id="rId8" imgW="8280720" imgH="6249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355" y="1390650"/>
                        <a:ext cx="7340672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8" name="Object 4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8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9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69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0" name="Object 8"/>
          <p:cNvGraphicFramePr>
            <a:graphicFrameLocks noChangeAspect="1"/>
          </p:cNvGraphicFramePr>
          <p:nvPr/>
        </p:nvGraphicFramePr>
        <p:xfrm>
          <a:off x="547545" y="1714500"/>
          <a:ext cx="7264493" cy="426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0" r:id="rId12" imgW="8271000" imgH="624960" progId="Word.Document.8">
                  <p:embed/>
                </p:oleObj>
              </mc:Choice>
              <mc:Fallback>
                <p:oleObj r:id="rId12" imgW="8271000" imgH="624960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45" y="1714500"/>
                        <a:ext cx="7264493" cy="4262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1" name="Object 9"/>
          <p:cNvGraphicFramePr>
            <a:graphicFrameLocks noChangeAspect="1"/>
          </p:cNvGraphicFramePr>
          <p:nvPr/>
        </p:nvGraphicFramePr>
        <p:xfrm>
          <a:off x="547545" y="2050257"/>
          <a:ext cx="7264493" cy="427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1" r:id="rId14" imgW="8271000" imgH="624960" progId="Word.Document.8">
                  <p:embed/>
                </p:oleObj>
              </mc:Choice>
              <mc:Fallback>
                <p:oleObj r:id="rId14" imgW="8271000" imgH="624960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45" y="2050257"/>
                        <a:ext cx="7264493" cy="4274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245835"/>
              </p:ext>
            </p:extLst>
          </p:nvPr>
        </p:nvGraphicFramePr>
        <p:xfrm>
          <a:off x="528500" y="2427740"/>
          <a:ext cx="7264493" cy="883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2" r:id="rId16" imgW="8271000" imgH="1284840" progId="Word.Document.8">
                  <p:embed/>
                </p:oleObj>
              </mc:Choice>
              <mc:Fallback>
                <p:oleObj r:id="rId16" imgW="8271000" imgH="1284840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500" y="2427740"/>
                        <a:ext cx="7264493" cy="8834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3" name="Object 11"/>
          <p:cNvGraphicFramePr>
            <a:graphicFrameLocks noChangeAspect="1"/>
          </p:cNvGraphicFramePr>
          <p:nvPr/>
        </p:nvGraphicFramePr>
        <p:xfrm>
          <a:off x="547545" y="3326607"/>
          <a:ext cx="7264493" cy="397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3" r:id="rId18" imgW="8319960" imgH="576720" progId="Word.Document.8">
                  <p:embed/>
                </p:oleObj>
              </mc:Choice>
              <mc:Fallback>
                <p:oleObj r:id="rId18" imgW="8319960" imgH="576720" progId="Word.Documen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45" y="3326607"/>
                        <a:ext cx="7264493" cy="3976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4" name="Object 12"/>
          <p:cNvGraphicFramePr>
            <a:graphicFrameLocks noChangeAspect="1"/>
          </p:cNvGraphicFramePr>
          <p:nvPr/>
        </p:nvGraphicFramePr>
        <p:xfrm>
          <a:off x="547545" y="3709988"/>
          <a:ext cx="7188313" cy="854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4" r:id="rId20" imgW="8310600" imgH="1269720" progId="Word.Document.8">
                  <p:embed/>
                </p:oleObj>
              </mc:Choice>
              <mc:Fallback>
                <p:oleObj r:id="rId20" imgW="8310600" imgH="1269720" progId="Word.Documen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545" y="3709988"/>
                        <a:ext cx="7188313" cy="8548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355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476045"/>
              </p:ext>
            </p:extLst>
          </p:nvPr>
        </p:nvGraphicFramePr>
        <p:xfrm>
          <a:off x="467715" y="566903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715" y="566903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Object 2"/>
          <p:cNvGraphicFramePr>
            <a:graphicFrameLocks noChangeAspect="1"/>
          </p:cNvGraphicFramePr>
          <p:nvPr/>
        </p:nvGraphicFramePr>
        <p:xfrm>
          <a:off x="628487" y="69413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69413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0" name="Object 3"/>
          <p:cNvGraphicFramePr>
            <a:graphicFrameLocks noChangeAspect="1"/>
          </p:cNvGraphicFramePr>
          <p:nvPr/>
        </p:nvGraphicFramePr>
        <p:xfrm>
          <a:off x="805844" y="1012032"/>
          <a:ext cx="7112132" cy="2793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5" r:id="rId7" imgW="8246880" imgH="4000320" progId="Word.Document.8">
                  <p:embed/>
                </p:oleObj>
              </mc:Choice>
              <mc:Fallback>
                <p:oleObj r:id="rId7" imgW="8246880" imgH="40003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44" y="1012032"/>
                        <a:ext cx="7112132" cy="2793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1" name="Object 4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6" r:id="rId9" imgW="8246880" imgH="1185480" progId="Word.Document.8">
                  <p:embed/>
                </p:oleObj>
              </mc:Choice>
              <mc:Fallback>
                <p:oleObj r:id="rId9" imgW="8246880" imgH="118548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2" name="Object 5"/>
          <p:cNvGraphicFramePr>
            <a:graphicFrameLocks noChangeAspect="1"/>
          </p:cNvGraphicFramePr>
          <p:nvPr/>
        </p:nvGraphicFramePr>
        <p:xfrm>
          <a:off x="546355" y="3852863"/>
          <a:ext cx="7259731" cy="926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7" r:id="rId11" imgW="8600040" imgH="1341360" progId="Word.Document.8">
                  <p:embed/>
                </p:oleObj>
              </mc:Choice>
              <mc:Fallback>
                <p:oleObj r:id="rId11" imgW="8600040" imgH="134136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355" y="3852863"/>
                        <a:ext cx="7259731" cy="926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3" name="Rectangle 8"/>
          <p:cNvSpPr>
            <a:spLocks noChangeArrowheads="1"/>
          </p:cNvSpPr>
          <p:nvPr/>
        </p:nvSpPr>
        <p:spPr bwMode="auto">
          <a:xfrm>
            <a:off x="7335912" y="1026319"/>
            <a:ext cx="366617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C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4" name="Text Box 6"/>
          <p:cNvSpPr>
            <a:spLocks noChangeArrowheads="1"/>
          </p:cNvSpPr>
          <p:nvPr/>
        </p:nvSpPr>
        <p:spPr bwMode="auto">
          <a:xfrm>
            <a:off x="179695" y="126177"/>
            <a:ext cx="5987635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20757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79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58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4581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1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2"/>
          <p:cNvGraphicFramePr>
            <a:graphicFrameLocks noChangeAspect="1"/>
          </p:cNvGraphicFramePr>
          <p:nvPr/>
        </p:nvGraphicFramePr>
        <p:xfrm>
          <a:off x="628487" y="69413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2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69413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4" name="Text Box 6"/>
          <p:cNvSpPr>
            <a:spLocks noChangeArrowheads="1"/>
          </p:cNvSpPr>
          <p:nvPr/>
        </p:nvSpPr>
        <p:spPr bwMode="auto">
          <a:xfrm>
            <a:off x="121392" y="89896"/>
            <a:ext cx="590441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4585" name="Object 2"/>
          <p:cNvGraphicFramePr>
            <a:graphicFrameLocks noChangeAspect="1"/>
          </p:cNvGraphicFramePr>
          <p:nvPr/>
        </p:nvGraphicFramePr>
        <p:xfrm>
          <a:off x="538023" y="759619"/>
          <a:ext cx="7839415" cy="1921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3" r:id="rId7" imgW="8246880" imgH="2539800" progId="Word.Document.8">
                  <p:embed/>
                </p:oleObj>
              </mc:Choice>
              <mc:Fallback>
                <p:oleObj r:id="rId7" imgW="8246880" imgH="253980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023" y="759619"/>
                        <a:ext cx="7839415" cy="19216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6" name="Object 3"/>
          <p:cNvGraphicFramePr>
            <a:graphicFrameLocks noChangeAspect="1"/>
          </p:cNvGraphicFramePr>
          <p:nvPr/>
        </p:nvGraphicFramePr>
        <p:xfrm>
          <a:off x="399946" y="3107532"/>
          <a:ext cx="9595130" cy="43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4" r:id="rId9" imgW="8294760" imgH="468360" progId="Word.Document.8">
                  <p:embed/>
                </p:oleObj>
              </mc:Choice>
              <mc:Fallback>
                <p:oleObj r:id="rId9" imgW="8294760" imgH="46836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946" y="3107532"/>
                        <a:ext cx="9595130" cy="435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7" name="Object 4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5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8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6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9" name="Rectangle 8"/>
          <p:cNvSpPr>
            <a:spLocks noChangeArrowheads="1"/>
          </p:cNvSpPr>
          <p:nvPr/>
        </p:nvSpPr>
        <p:spPr bwMode="auto">
          <a:xfrm>
            <a:off x="7658488" y="1943100"/>
            <a:ext cx="303530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sym typeface="Times New Roman" pitchFamily="18" charset="0"/>
              </a:rPr>
              <a:t>A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5605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5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2"/>
          <p:cNvGraphicFramePr>
            <a:graphicFrameLocks noChangeAspect="1"/>
          </p:cNvGraphicFramePr>
          <p:nvPr/>
        </p:nvGraphicFramePr>
        <p:xfrm>
          <a:off x="628487" y="69413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6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69413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8" name="Text Box 6"/>
          <p:cNvSpPr>
            <a:spLocks noChangeArrowheads="1"/>
          </p:cNvSpPr>
          <p:nvPr/>
        </p:nvSpPr>
        <p:spPr bwMode="auto">
          <a:xfrm>
            <a:off x="149724" y="81613"/>
            <a:ext cx="590441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练一练·当堂检测、目标达成落实处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5609" name="Object 2"/>
          <p:cNvGraphicFramePr>
            <a:graphicFrameLocks noChangeAspect="1"/>
          </p:cNvGraphicFramePr>
          <p:nvPr/>
        </p:nvGraphicFramePr>
        <p:xfrm>
          <a:off x="536832" y="657225"/>
          <a:ext cx="7703719" cy="2131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7" r:id="rId7" imgW="8246880" imgH="2793600" progId="Word.Document.8">
                  <p:embed/>
                </p:oleObj>
              </mc:Choice>
              <mc:Fallback>
                <p:oleObj r:id="rId7" imgW="8246880" imgH="279360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832" y="657225"/>
                        <a:ext cx="7703719" cy="21312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3"/>
          <p:cNvGraphicFramePr>
            <a:graphicFrameLocks noChangeAspect="1"/>
          </p:cNvGraphicFramePr>
          <p:nvPr/>
        </p:nvGraphicFramePr>
        <p:xfrm>
          <a:off x="533262" y="1654969"/>
          <a:ext cx="7063329" cy="826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8" r:id="rId9" imgW="8237520" imgH="1185840" progId="Word.Document.8">
                  <p:embed/>
                </p:oleObj>
              </mc:Choice>
              <mc:Fallback>
                <p:oleObj r:id="rId9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2" y="1654969"/>
                        <a:ext cx="7063329" cy="826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4"/>
          <p:cNvGraphicFramePr>
            <a:graphicFrameLocks noChangeAspect="1"/>
          </p:cNvGraphicFramePr>
          <p:nvPr/>
        </p:nvGraphicFramePr>
        <p:xfrm>
          <a:off x="630867" y="3111104"/>
          <a:ext cx="8680968" cy="540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9" r:id="rId10" imgW="8294760" imgH="624960" progId="Word.Document.8">
                  <p:embed/>
                </p:oleObj>
              </mc:Choice>
              <mc:Fallback>
                <p:oleObj r:id="rId10" imgW="8294760" imgH="62496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67" y="3111104"/>
                        <a:ext cx="8680968" cy="5405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0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3" name="Rectangle 8"/>
          <p:cNvSpPr>
            <a:spLocks noChangeArrowheads="1"/>
          </p:cNvSpPr>
          <p:nvPr/>
        </p:nvSpPr>
        <p:spPr bwMode="auto">
          <a:xfrm>
            <a:off x="7503746" y="1447800"/>
            <a:ext cx="366617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A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0690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6627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662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6629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6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2"/>
          <p:cNvGraphicFramePr>
            <a:graphicFrameLocks noChangeAspect="1"/>
          </p:cNvGraphicFramePr>
          <p:nvPr/>
        </p:nvGraphicFramePr>
        <p:xfrm>
          <a:off x="628487" y="69413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7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69413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2" name="Text Box 6"/>
          <p:cNvSpPr>
            <a:spLocks noChangeArrowheads="1"/>
          </p:cNvSpPr>
          <p:nvPr/>
        </p:nvSpPr>
        <p:spPr bwMode="auto">
          <a:xfrm>
            <a:off x="2790340" y="260509"/>
            <a:ext cx="412682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课堂小结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26633" name="Object 2"/>
          <p:cNvGraphicFramePr>
            <a:graphicFrameLocks noChangeAspect="1"/>
          </p:cNvGraphicFramePr>
          <p:nvPr/>
        </p:nvGraphicFramePr>
        <p:xfrm>
          <a:off x="723712" y="7893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8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12" y="7893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Object 3"/>
          <p:cNvGraphicFramePr>
            <a:graphicFrameLocks noChangeAspect="1"/>
          </p:cNvGraphicFramePr>
          <p:nvPr/>
        </p:nvGraphicFramePr>
        <p:xfrm>
          <a:off x="846314" y="1168004"/>
          <a:ext cx="7307344" cy="2646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99" r:id="rId8" imgW="8237520" imgH="3492000" progId="Word.Document.8">
                  <p:embed/>
                </p:oleObj>
              </mc:Choice>
              <mc:Fallback>
                <p:oleObj r:id="rId8" imgW="8237520" imgH="34920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314" y="1168004"/>
                        <a:ext cx="7307344" cy="26467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5" name="Object 4"/>
          <p:cNvGraphicFramePr>
            <a:graphicFrameLocks noChangeAspect="1"/>
          </p:cNvGraphicFramePr>
          <p:nvPr/>
        </p:nvGraphicFramePr>
        <p:xfrm>
          <a:off x="533261" y="2895600"/>
          <a:ext cx="6758609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0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6758609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081049" y="4569619"/>
            <a:ext cx="755850" cy="457200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grpSp>
        <p:nvGrpSpPr>
          <p:cNvPr id="27651" name="组合 1"/>
          <p:cNvGrpSpPr>
            <a:grpSpLocks/>
          </p:cNvGrpSpPr>
          <p:nvPr/>
        </p:nvGrpSpPr>
        <p:grpSpPr bwMode="auto">
          <a:xfrm>
            <a:off x="0" y="1168004"/>
            <a:ext cx="9144000" cy="2971800"/>
            <a:chOff x="0" y="0"/>
            <a:chExt cx="12195175" cy="3962127"/>
          </a:xfrm>
        </p:grpSpPr>
        <p:sp>
          <p:nvSpPr>
            <p:cNvPr id="27652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7653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5999"/>
              </a:srgbClr>
            </a:solidFill>
            <a:ln w="9525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7654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9999"/>
              </a:srgbClr>
            </a:solidFill>
            <a:ln w="9525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7655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7999"/>
              </a:srgbClr>
            </a:solidFill>
            <a:ln w="9525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27656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bevel/>
              <a:headEnd/>
              <a:tailEnd/>
            </a:ln>
          </p:spPr>
        </p:pic>
      </p:grpSp>
      <p:pic>
        <p:nvPicPr>
          <p:cNvPr id="27657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6716" y="2842022"/>
            <a:ext cx="254727" cy="323850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</p:pic>
      <p:sp>
        <p:nvSpPr>
          <p:cNvPr id="27658" name="Text Box 54">
            <a:hlinkClick r:id="rId5"/>
          </p:cNvPr>
          <p:cNvSpPr>
            <a:spLocks noChangeArrowheads="1"/>
          </p:cNvSpPr>
          <p:nvPr/>
        </p:nvSpPr>
        <p:spPr bwMode="auto">
          <a:xfrm>
            <a:off x="3422156" y="2869406"/>
            <a:ext cx="2677018" cy="263129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  <p:txBody>
          <a:bodyPr lIns="68544" tIns="34272" rIns="68544" bIns="34272" anchor="ctr"/>
          <a:lstStyle/>
          <a:p>
            <a:pPr>
              <a:spcBef>
                <a:spcPct val="50000"/>
              </a:spcBef>
            </a:pPr>
            <a:r>
              <a:rPr lang="en-US" sz="1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7659" name="TextBox 3"/>
          <p:cNvSpPr>
            <a:spLocks noChangeArrowheads="1"/>
          </p:cNvSpPr>
          <p:nvPr/>
        </p:nvSpPr>
        <p:spPr bwMode="auto">
          <a:xfrm>
            <a:off x="3275747" y="1918784"/>
            <a:ext cx="2969836" cy="746340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俪金黑W8(P)" pitchFamily="2" charset="-122"/>
              </a:rPr>
              <a:t>谢谢观看！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  <p:sp>
        <p:nvSpPr>
          <p:cNvPr id="27660" name="TextBox 8"/>
          <p:cNvSpPr>
            <a:spLocks noChangeArrowheads="1"/>
          </p:cNvSpPr>
          <p:nvPr/>
        </p:nvSpPr>
        <p:spPr bwMode="auto">
          <a:xfrm>
            <a:off x="8307209" y="1450927"/>
            <a:ext cx="476126" cy="2285223"/>
          </a:xfrm>
          <a:prstGeom prst="rect">
            <a:avLst/>
          </a:prstGeom>
          <a:noFill/>
          <a:ln w="9525" cmpd="sng">
            <a:noFill/>
            <a:bevel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第二章：统计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320757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5125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7" name="Object 3"/>
          <p:cNvGraphicFramePr>
            <a:graphicFrameLocks noChangeAspect="1"/>
          </p:cNvGraphicFramePr>
          <p:nvPr/>
        </p:nvGraphicFramePr>
        <p:xfrm>
          <a:off x="914162" y="1123950"/>
          <a:ext cx="7382334" cy="3188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" r:id="rId7" imgW="8237520" imgH="4571640" progId="Word.Document.8">
                  <p:embed/>
                </p:oleObj>
              </mc:Choice>
              <mc:Fallback>
                <p:oleObj r:id="rId7" imgW="8237520" imgH="45716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162" y="1123950"/>
                        <a:ext cx="7382334" cy="31884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4"/>
          <p:cNvGraphicFramePr>
            <a:graphicFrameLocks noChangeAspect="1"/>
          </p:cNvGraphicFramePr>
          <p:nvPr/>
        </p:nvGraphicFramePr>
        <p:xfrm>
          <a:off x="630867" y="3003947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r:id="rId9" imgW="8237520" imgH="1185840" progId="Word.Document.8">
                  <p:embed/>
                </p:oleObj>
              </mc:Choice>
              <mc:Fallback>
                <p:oleObj r:id="rId9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67" y="3003947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5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1" name="Text Box 7"/>
          <p:cNvSpPr>
            <a:spLocks noChangeArrowheads="1"/>
          </p:cNvSpPr>
          <p:nvPr/>
        </p:nvSpPr>
        <p:spPr bwMode="auto">
          <a:xfrm>
            <a:off x="141209" y="126178"/>
            <a:ext cx="5387053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填一填·知识要点、记下疑难点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sp>
        <p:nvSpPr>
          <p:cNvPr id="5132" name="Rectangle 9"/>
          <p:cNvSpPr>
            <a:spLocks noChangeArrowheads="1"/>
          </p:cNvSpPr>
          <p:nvPr/>
        </p:nvSpPr>
        <p:spPr bwMode="auto">
          <a:xfrm>
            <a:off x="5194535" y="1940245"/>
            <a:ext cx="667454" cy="34623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随机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5133" name="Rectangle 10"/>
          <p:cNvSpPr>
            <a:spLocks noChangeArrowheads="1"/>
          </p:cNvSpPr>
          <p:nvPr/>
        </p:nvSpPr>
        <p:spPr bwMode="auto">
          <a:xfrm>
            <a:off x="4030407" y="3521395"/>
            <a:ext cx="667454" cy="34623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编号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ldLvl="0" autoUpdateAnimBg="0"/>
      <p:bldP spid="5133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6149" name="Object 3"/>
          <p:cNvGraphicFramePr>
            <a:graphicFrameLocks noChangeAspect="1"/>
          </p:cNvGraphicFramePr>
          <p:nvPr/>
        </p:nvGraphicFramePr>
        <p:xfrm>
          <a:off x="1233167" y="2896792"/>
          <a:ext cx="6193209" cy="887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0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3167" y="2896792"/>
                        <a:ext cx="6193209" cy="8870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1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2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Text Box 7"/>
          <p:cNvSpPr>
            <a:spLocks noChangeArrowheads="1"/>
          </p:cNvSpPr>
          <p:nvPr/>
        </p:nvSpPr>
        <p:spPr bwMode="auto">
          <a:xfrm>
            <a:off x="143501" y="126177"/>
            <a:ext cx="5249144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填一填·知识要点、记下疑难点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6154" name="Object 2"/>
          <p:cNvGraphicFramePr>
            <a:graphicFrameLocks noChangeAspect="1"/>
          </p:cNvGraphicFramePr>
          <p:nvPr/>
        </p:nvGraphicFramePr>
        <p:xfrm>
          <a:off x="1201028" y="892969"/>
          <a:ext cx="6146787" cy="3407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3" r:id="rId8" imgW="8237520" imgH="4571640" progId="Word.Document.8">
                  <p:embed/>
                </p:oleObj>
              </mc:Choice>
              <mc:Fallback>
                <p:oleObj r:id="rId8" imgW="8237520" imgH="457164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028" y="892969"/>
                        <a:ext cx="6146787" cy="34075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3"/>
          <p:cNvGraphicFramePr>
            <a:graphicFrameLocks noChangeAspect="1"/>
          </p:cNvGraphicFramePr>
          <p:nvPr/>
        </p:nvGraphicFramePr>
        <p:xfrm>
          <a:off x="1328392" y="2992042"/>
          <a:ext cx="6193209" cy="887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4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392" y="2992042"/>
                        <a:ext cx="6193209" cy="8870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4"/>
          <p:cNvGraphicFramePr>
            <a:graphicFrameLocks noChangeAspect="1"/>
          </p:cNvGraphicFramePr>
          <p:nvPr/>
        </p:nvGraphicFramePr>
        <p:xfrm>
          <a:off x="3304315" y="1473994"/>
          <a:ext cx="314243" cy="560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5" r:id="rId11" imgW="425880" imgH="792000" progId="Word.Document.8">
                  <p:embed/>
                </p:oleObj>
              </mc:Choice>
              <mc:Fallback>
                <p:oleObj r:id="rId11" imgW="425880" imgH="79200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4315" y="1473994"/>
                        <a:ext cx="314243" cy="5607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7" name="Rectangle 7"/>
          <p:cNvSpPr>
            <a:spLocks noChangeArrowheads="1"/>
          </p:cNvSpPr>
          <p:nvPr/>
        </p:nvSpPr>
        <p:spPr bwMode="auto">
          <a:xfrm>
            <a:off x="4671987" y="996554"/>
            <a:ext cx="704666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分段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2746057" y="2159794"/>
            <a:ext cx="1195076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简单随机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9" name="Rectangle 9"/>
          <p:cNvSpPr>
            <a:spLocks noChangeArrowheads="1"/>
          </p:cNvSpPr>
          <p:nvPr/>
        </p:nvSpPr>
        <p:spPr bwMode="auto">
          <a:xfrm>
            <a:off x="5483782" y="2700338"/>
            <a:ext cx="1317678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加上间隔</a:t>
            </a:r>
            <a:r>
              <a:rPr lang="zh-CN" altLang="en-US" b="1" i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60" name="Rectangle 10"/>
          <p:cNvSpPr>
            <a:spLocks noChangeArrowheads="1"/>
          </p:cNvSpPr>
          <p:nvPr/>
        </p:nvSpPr>
        <p:spPr bwMode="auto">
          <a:xfrm>
            <a:off x="3188854" y="3186113"/>
            <a:ext cx="880833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(1＋</a:t>
            </a:r>
            <a:r>
              <a:rPr lang="zh-CN" altLang="en-US" b="1" i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)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61" name="Rectangle 11"/>
          <p:cNvSpPr>
            <a:spLocks noChangeArrowheads="1"/>
          </p:cNvSpPr>
          <p:nvPr/>
        </p:nvSpPr>
        <p:spPr bwMode="auto">
          <a:xfrm>
            <a:off x="5006465" y="3217069"/>
            <a:ext cx="269011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>
            <a:spAutoFit/>
          </a:bodyPr>
          <a:lstStyle/>
          <a:p>
            <a:r>
              <a:rPr lang="zh-CN" altLang="en-US" b="1" i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62" name="Rectangle 12"/>
          <p:cNvSpPr>
            <a:spLocks noChangeArrowheads="1"/>
          </p:cNvSpPr>
          <p:nvPr/>
        </p:nvSpPr>
        <p:spPr bwMode="auto">
          <a:xfrm>
            <a:off x="1760476" y="3737372"/>
            <a:ext cx="847504" cy="3429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Times New Roman" pitchFamily="18" charset="0"/>
              </a:rPr>
              <a:t>1＋2</a:t>
            </a:r>
            <a:r>
              <a:rPr lang="zh-CN" altLang="en-US" b="1" i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k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ldLvl="0" autoUpdateAnimBg="0"/>
      <p:bldP spid="6158" grpId="0" bldLvl="0" autoUpdateAnimBg="0"/>
      <p:bldP spid="6159" grpId="0" bldLvl="0" autoUpdateAnimBg="0"/>
      <p:bldP spid="6160" grpId="0" bldLvl="0" autoUpdateAnimBg="0"/>
      <p:bldP spid="6161" grpId="0" bldLvl="0" autoUpdateAnimBg="0"/>
      <p:bldP spid="6162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7173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0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8050621"/>
              </p:ext>
            </p:extLst>
          </p:nvPr>
        </p:nvGraphicFramePr>
        <p:xfrm>
          <a:off x="622535" y="769144"/>
          <a:ext cx="7898930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r:id="rId7" imgW="8246880" imgH="3428640" progId="Word.Document.8">
                  <p:embed/>
                </p:oleObj>
              </mc:Choice>
              <mc:Fallback>
                <p:oleObj r:id="rId7" imgW="8246880" imgH="3428640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535" y="769144"/>
                        <a:ext cx="7898930" cy="265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2" r:id="rId9" imgW="8237520" imgH="1185840" progId="Word.Document.8">
                  <p:embed/>
                </p:oleObj>
              </mc:Choice>
              <mc:Fallback>
                <p:oleObj r:id="rId9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Text Box 6"/>
          <p:cNvSpPr>
            <a:spLocks noChangeArrowheads="1"/>
          </p:cNvSpPr>
          <p:nvPr/>
        </p:nvSpPr>
        <p:spPr bwMode="auto">
          <a:xfrm>
            <a:off x="107690" y="126177"/>
            <a:ext cx="5987636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pic>
        <p:nvPicPr>
          <p:cNvPr id="7184" name="Picture 16" descr="http://blog.smps.tp.edu.tw/~l0908/attachments/200906/089281092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" y="3375096"/>
            <a:ext cx="2747027" cy="176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8197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3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4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5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Text Box 6"/>
          <p:cNvSpPr>
            <a:spLocks noChangeArrowheads="1"/>
          </p:cNvSpPr>
          <p:nvPr/>
        </p:nvSpPr>
        <p:spPr bwMode="auto">
          <a:xfrm>
            <a:off x="251700" y="126177"/>
            <a:ext cx="5267585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8202" name="Object 2"/>
          <p:cNvGraphicFramePr>
            <a:graphicFrameLocks noChangeAspect="1"/>
          </p:cNvGraphicFramePr>
          <p:nvPr/>
        </p:nvGraphicFramePr>
        <p:xfrm>
          <a:off x="621344" y="789385"/>
          <a:ext cx="7460895" cy="1987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6" r:id="rId8" imgW="8246880" imgH="2857320" progId="Word.Document.8">
                  <p:embed/>
                </p:oleObj>
              </mc:Choice>
              <mc:Fallback>
                <p:oleObj r:id="rId8" imgW="8246880" imgH="285732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344" y="789385"/>
                        <a:ext cx="7460895" cy="1987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Object 3"/>
          <p:cNvGraphicFramePr>
            <a:graphicFrameLocks noChangeAspect="1"/>
          </p:cNvGraphicFramePr>
          <p:nvPr/>
        </p:nvGraphicFramePr>
        <p:xfrm>
          <a:off x="699905" y="2836069"/>
          <a:ext cx="7381144" cy="1769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7" r:id="rId10" imgW="8237520" imgH="2539800" progId="Word.Document.8">
                  <p:embed/>
                </p:oleObj>
              </mc:Choice>
              <mc:Fallback>
                <p:oleObj r:id="rId10" imgW="8237520" imgH="253980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905" y="2836069"/>
                        <a:ext cx="7381144" cy="17692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4" name="Object 4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8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9221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113114"/>
              </p:ext>
            </p:extLst>
          </p:nvPr>
        </p:nvGraphicFramePr>
        <p:xfrm>
          <a:off x="395710" y="62761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710" y="62761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6"/>
          <p:cNvSpPr>
            <a:spLocks noChangeArrowheads="1"/>
          </p:cNvSpPr>
          <p:nvPr/>
        </p:nvSpPr>
        <p:spPr bwMode="auto">
          <a:xfrm>
            <a:off x="179695" y="126177"/>
            <a:ext cx="5267585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9226" name="Object 2"/>
          <p:cNvGraphicFramePr>
            <a:graphicFrameLocks noChangeAspect="1"/>
          </p:cNvGraphicFramePr>
          <p:nvPr/>
        </p:nvGraphicFramePr>
        <p:xfrm>
          <a:off x="593968" y="1153716"/>
          <a:ext cx="576350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1" r:id="rId8" imgW="8294760" imgH="482400" progId="Word.Document.8">
                  <p:embed/>
                </p:oleObj>
              </mc:Choice>
              <mc:Fallback>
                <p:oleObj r:id="rId8" imgW="8294760" imgH="48240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968" y="1153716"/>
                        <a:ext cx="5763505" cy="338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7" name="Object 3"/>
          <p:cNvGraphicFramePr>
            <a:graphicFrameLocks noChangeAspect="1"/>
          </p:cNvGraphicFramePr>
          <p:nvPr/>
        </p:nvGraphicFramePr>
        <p:xfrm>
          <a:off x="702286" y="1423988"/>
          <a:ext cx="7825131" cy="1903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r:id="rId10" imgW="8246880" imgH="2539800" progId="Word.Document.8">
                  <p:embed/>
                </p:oleObj>
              </mc:Choice>
              <mc:Fallback>
                <p:oleObj r:id="rId10" imgW="8246880" imgH="253980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286" y="1423988"/>
                        <a:ext cx="7825131" cy="19038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8" name="Object 5"/>
          <p:cNvGraphicFramePr>
            <a:graphicFrameLocks noChangeAspect="1"/>
          </p:cNvGraphicFramePr>
          <p:nvPr/>
        </p:nvGraphicFramePr>
        <p:xfrm>
          <a:off x="533261" y="4045744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4045744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35" name="Picture 19" descr="C:\Documents and Settings\Administrator\桌面\新建文件夹 (4)\u=1336293864,1672125013&amp;fm=21&amp;gp=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5" y="3608070"/>
            <a:ext cx="1428378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9975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0245" name="Object 3"/>
          <p:cNvGraphicFramePr>
            <a:graphicFrameLocks noChangeAspect="1"/>
          </p:cNvGraphicFramePr>
          <p:nvPr/>
        </p:nvGraphicFramePr>
        <p:xfrm>
          <a:off x="748709" y="2895600"/>
          <a:ext cx="5778979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709" y="2895600"/>
                        <a:ext cx="5778979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2"/>
          <p:cNvGraphicFramePr>
            <a:graphicFrameLocks noChangeAspect="1"/>
          </p:cNvGraphicFramePr>
          <p:nvPr/>
        </p:nvGraphicFramePr>
        <p:xfrm>
          <a:off x="748709" y="598885"/>
          <a:ext cx="5778979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709" y="598885"/>
                        <a:ext cx="5778979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4"/>
          <p:cNvGraphicFramePr>
            <a:graphicFrameLocks noChangeAspect="1"/>
          </p:cNvGraphicFramePr>
          <p:nvPr/>
        </p:nvGraphicFramePr>
        <p:xfrm>
          <a:off x="843934" y="2990850"/>
          <a:ext cx="5778979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3934" y="2990850"/>
                        <a:ext cx="5778979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Text Box 6"/>
          <p:cNvSpPr>
            <a:spLocks noChangeArrowheads="1"/>
          </p:cNvSpPr>
          <p:nvPr/>
        </p:nvSpPr>
        <p:spPr bwMode="auto">
          <a:xfrm>
            <a:off x="179695" y="126177"/>
            <a:ext cx="5339590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0250" name="Object 2"/>
          <p:cNvGraphicFramePr>
            <a:graphicFrameLocks noChangeAspect="1"/>
          </p:cNvGraphicFramePr>
          <p:nvPr/>
        </p:nvGraphicFramePr>
        <p:xfrm>
          <a:off x="752279" y="740569"/>
          <a:ext cx="7112133" cy="3985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" r:id="rId8" imgW="8246880" imgH="5714640" progId="Word.Document.8">
                  <p:embed/>
                </p:oleObj>
              </mc:Choice>
              <mc:Fallback>
                <p:oleObj r:id="rId8" imgW="8246880" imgH="571464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279" y="740569"/>
                        <a:ext cx="7112133" cy="39850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Object 3"/>
          <p:cNvGraphicFramePr>
            <a:graphicFrameLocks noChangeAspect="1"/>
          </p:cNvGraphicFramePr>
          <p:nvPr/>
        </p:nvGraphicFramePr>
        <p:xfrm>
          <a:off x="748708" y="1654969"/>
          <a:ext cx="7131177" cy="826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" r:id="rId10" imgW="8237520" imgH="1185840" progId="Word.Document.8">
                  <p:embed/>
                </p:oleObj>
              </mc:Choice>
              <mc:Fallback>
                <p:oleObj r:id="rId10" imgW="8237520" imgH="118584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708" y="1654969"/>
                        <a:ext cx="7131177" cy="8262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Object 4"/>
          <p:cNvGraphicFramePr>
            <a:graphicFrameLocks noChangeAspect="1"/>
          </p:cNvGraphicFramePr>
          <p:nvPr/>
        </p:nvGraphicFramePr>
        <p:xfrm>
          <a:off x="939159" y="3086100"/>
          <a:ext cx="7131177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r:id="rId11" imgW="8237520" imgH="1185840" progId="Word.Document.8">
                  <p:embed/>
                </p:oleObj>
              </mc:Choice>
              <mc:Fallback>
                <p:oleObj r:id="rId11" imgW="8237520" imgH="118584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159" y="3086100"/>
                        <a:ext cx="7131177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Object 5"/>
          <p:cNvGraphicFramePr>
            <a:graphicFrameLocks noChangeAspect="1"/>
          </p:cNvGraphicFramePr>
          <p:nvPr/>
        </p:nvGraphicFramePr>
        <p:xfrm>
          <a:off x="748708" y="4045744"/>
          <a:ext cx="7131177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" r:id="rId12" imgW="8237520" imgH="1185840" progId="Word.Document.8">
                  <p:embed/>
                </p:oleObj>
              </mc:Choice>
              <mc:Fallback>
                <p:oleObj r:id="rId12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708" y="4045744"/>
                        <a:ext cx="7131177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8244255" y="4291012"/>
            <a:ext cx="75585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-16669"/>
            <a:ext cx="9144000" cy="785813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0" y="4748212"/>
            <a:ext cx="9144000" cy="395288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1269" name="Object 3"/>
          <p:cNvGraphicFramePr>
            <a:graphicFrameLocks noChangeAspect="1"/>
          </p:cNvGraphicFramePr>
          <p:nvPr/>
        </p:nvGraphicFramePr>
        <p:xfrm>
          <a:off x="533261" y="289560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0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289560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2"/>
          <p:cNvGraphicFramePr>
            <a:graphicFrameLocks noChangeAspect="1"/>
          </p:cNvGraphicFramePr>
          <p:nvPr/>
        </p:nvGraphicFramePr>
        <p:xfrm>
          <a:off x="533261" y="598885"/>
          <a:ext cx="5778980" cy="8274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" r:id="rId6" imgW="8237520" imgH="1185840" progId="Word.Document.8">
                  <p:embed/>
                </p:oleObj>
              </mc:Choice>
              <mc:Fallback>
                <p:oleObj r:id="rId6" imgW="8237520" imgH="1185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61" y="598885"/>
                        <a:ext cx="5778980" cy="8274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1" name="Object 4"/>
          <p:cNvGraphicFramePr>
            <a:graphicFrameLocks noChangeAspect="1"/>
          </p:cNvGraphicFramePr>
          <p:nvPr/>
        </p:nvGraphicFramePr>
        <p:xfrm>
          <a:off x="628487" y="2990850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" r:id="rId7" imgW="8237520" imgH="1185840" progId="Word.Document.8">
                  <p:embed/>
                </p:oleObj>
              </mc:Choice>
              <mc:Fallback>
                <p:oleObj r:id="rId7" imgW="8237520" imgH="118584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87" y="2990850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Text Box 6"/>
          <p:cNvSpPr>
            <a:spLocks noChangeArrowheads="1"/>
          </p:cNvSpPr>
          <p:nvPr/>
        </p:nvSpPr>
        <p:spPr bwMode="auto">
          <a:xfrm>
            <a:off x="179695" y="126177"/>
            <a:ext cx="5627611" cy="50011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 lIns="68562" tIns="34281" rIns="68562" bIns="34281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+mj-ea"/>
                <a:ea typeface="+mj-ea"/>
                <a:sym typeface="黑体" pitchFamily="49" charset="-122"/>
              </a:rPr>
              <a:t>研一研·问题探究、课堂更高效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graphicFrame>
        <p:nvGraphicFramePr>
          <p:cNvPr id="11274" name="Object 2"/>
          <p:cNvGraphicFramePr>
            <a:graphicFrameLocks noChangeAspect="1"/>
          </p:cNvGraphicFramePr>
          <p:nvPr/>
        </p:nvGraphicFramePr>
        <p:xfrm>
          <a:off x="376140" y="923925"/>
          <a:ext cx="8281022" cy="1054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3" r:id="rId8" imgW="8246880" imgH="1269720" progId="Word.Document.8">
                  <p:embed/>
                </p:oleObj>
              </mc:Choice>
              <mc:Fallback>
                <p:oleObj r:id="rId8" imgW="8246880" imgH="1269720" progId="Word.Document.8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40" y="923925"/>
                        <a:ext cx="8281022" cy="1054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3"/>
          <p:cNvGraphicFramePr>
            <a:graphicFrameLocks noChangeAspect="1"/>
          </p:cNvGraphicFramePr>
          <p:nvPr/>
        </p:nvGraphicFramePr>
        <p:xfrm>
          <a:off x="376139" y="2150269"/>
          <a:ext cx="2847234" cy="583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4" r:id="rId10" imgW="3008160" imgH="610560" progId="Word.Document.8">
                  <p:embed/>
                </p:oleObj>
              </mc:Choice>
              <mc:Fallback>
                <p:oleObj r:id="rId10" imgW="3008160" imgH="610560" progId="Word.Document.8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139" y="2150269"/>
                        <a:ext cx="2847234" cy="5834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6" name="Object 4"/>
          <p:cNvGraphicFramePr>
            <a:graphicFrameLocks noChangeAspect="1"/>
          </p:cNvGraphicFramePr>
          <p:nvPr/>
        </p:nvGraphicFramePr>
        <p:xfrm>
          <a:off x="304721" y="2552700"/>
          <a:ext cx="8607168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5" r:id="rId12" imgW="8246880" imgH="1269720" progId="Word.Document.8">
                  <p:embed/>
                </p:oleObj>
              </mc:Choice>
              <mc:Fallback>
                <p:oleObj r:id="rId12" imgW="8246880" imgH="1269720" progId="Word.Document.8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21" y="2552700"/>
                        <a:ext cx="8607168" cy="1100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575049"/>
              </p:ext>
            </p:extLst>
          </p:nvPr>
        </p:nvGraphicFramePr>
        <p:xfrm>
          <a:off x="528500" y="3808809"/>
          <a:ext cx="5778980" cy="827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6" r:id="rId14" imgW="8237520" imgH="1185840" progId="Word.Document.8">
                  <p:embed/>
                </p:oleObj>
              </mc:Choice>
              <mc:Fallback>
                <p:oleObj r:id="rId14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500" y="3808809"/>
                        <a:ext cx="5778980" cy="8274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85" name="Picture 21" descr="C:\Documents and Settings\Administrator\桌面\新建文件夹 (4)\u=1336293864,1672125013&amp;fm=21&amp;gp=0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1937"/>
            <a:ext cx="1428378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Pages>0</Pages>
  <Words>250</Words>
  <Characters>0</Characters>
  <Application>Microsoft Office PowerPoint</Application>
  <DocSecurity>0</DocSecurity>
  <PresentationFormat>全屏显示(16:9)</PresentationFormat>
  <Lines>0</Lines>
  <Paragraphs>40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演示文稿2</vt:lpstr>
      <vt:lpstr>MS_ClipArt_Gallery.2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Sky123.Org</cp:lastModifiedBy>
  <cp:revision>67</cp:revision>
  <dcterms:created xsi:type="dcterms:W3CDTF">2014-07-19T07:02:00Z</dcterms:created>
  <dcterms:modified xsi:type="dcterms:W3CDTF">2015-01-15T03:02:38Z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