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3" r:id="rId2"/>
    <p:sldId id="274" r:id="rId3"/>
    <p:sldId id="263" r:id="rId4"/>
    <p:sldId id="264" r:id="rId5"/>
    <p:sldId id="281" r:id="rId6"/>
    <p:sldId id="267" r:id="rId7"/>
    <p:sldId id="268" r:id="rId8"/>
    <p:sldId id="265" r:id="rId9"/>
    <p:sldId id="284" r:id="rId10"/>
    <p:sldId id="285" r:id="rId11"/>
    <p:sldId id="301" r:id="rId12"/>
    <p:sldId id="302" r:id="rId13"/>
    <p:sldId id="303" r:id="rId14"/>
    <p:sldId id="266" r:id="rId15"/>
    <p:sldId id="304" r:id="rId16"/>
    <p:sldId id="305" r:id="rId17"/>
    <p:sldId id="306" r:id="rId18"/>
    <p:sldId id="307" r:id="rId19"/>
    <p:sldId id="308" r:id="rId20"/>
    <p:sldId id="309" r:id="rId21"/>
    <p:sldId id="270" r:id="rId22"/>
    <p:sldId id="271" r:id="rId23"/>
    <p:sldId id="275" r:id="rId24"/>
    <p:sldId id="276" r:id="rId25"/>
    <p:sldId id="277" r:id="rId26"/>
    <p:sldId id="278" r:id="rId27"/>
    <p:sldId id="310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</a:t>
            </a:r>
            <a:r>
              <a:rPr lang="zh-CN" altLang="zh-CN" sz="1400" dirty="0" smtClean="0"/>
              <a:t>　法的本质、特点和作用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19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0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1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2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4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4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专题一　生活在社会主义法治国家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7454750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11276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9774055"/>
              </p:ext>
            </p:extLst>
          </p:nvPr>
        </p:nvGraphicFramePr>
        <p:xfrm>
          <a:off x="508000" y="1699645"/>
          <a:ext cx="8128000" cy="3712711"/>
        </p:xfrm>
        <a:graphic>
          <a:graphicData uri="http://schemas.openxmlformats.org/presentationml/2006/ole">
            <p:oleObj spid="_x0000_s35846" name="文档" r:id="rId5" imgW="4003859" imgH="18288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8926148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36870" name="文档" r:id="rId5" imgW="3838246" imgH="10955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8992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1859719"/>
              </p:ext>
            </p:extLst>
          </p:nvPr>
        </p:nvGraphicFramePr>
        <p:xfrm>
          <a:off x="508000" y="1538503"/>
          <a:ext cx="8128000" cy="4034994"/>
        </p:xfrm>
        <a:graphic>
          <a:graphicData uri="http://schemas.openxmlformats.org/presentationml/2006/ole">
            <p:oleObj spid="_x0000_s37894" name="文档" r:id="rId5" imgW="4003859" imgH="19876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35049" y="5229099"/>
            <a:ext cx="8403604" cy="8450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03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1167270"/>
              </p:ext>
            </p:extLst>
          </p:nvPr>
        </p:nvGraphicFramePr>
        <p:xfrm>
          <a:off x="508000" y="1412776"/>
          <a:ext cx="8128000" cy="5325681"/>
        </p:xfrm>
        <a:graphic>
          <a:graphicData uri="http://schemas.openxmlformats.org/presentationml/2006/ole">
            <p:oleObj spid="_x0000_s15372" name="文档" r:id="rId5" imgW="3838246" imgH="25110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2775444"/>
              </p:ext>
            </p:extLst>
          </p:nvPr>
        </p:nvGraphicFramePr>
        <p:xfrm>
          <a:off x="508000" y="2981191"/>
          <a:ext cx="8128000" cy="1149618"/>
        </p:xfrm>
        <a:graphic>
          <a:graphicData uri="http://schemas.openxmlformats.org/presentationml/2006/ole">
            <p:oleObj spid="_x0000_s38918" name="文档" r:id="rId5" imgW="3838246" imgH="54289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94552" y="3382670"/>
            <a:ext cx="8403604" cy="8450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0815153"/>
              </p:ext>
            </p:extLst>
          </p:nvPr>
        </p:nvGraphicFramePr>
        <p:xfrm>
          <a:off x="508000" y="1408030"/>
          <a:ext cx="8128000" cy="4295940"/>
        </p:xfrm>
        <a:graphic>
          <a:graphicData uri="http://schemas.openxmlformats.org/presentationml/2006/ole">
            <p:oleObj spid="_x0000_s39942" name="文档" r:id="rId5" imgW="3838246" imgH="20290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0846672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40966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2618529"/>
              </p:ext>
            </p:extLst>
          </p:nvPr>
        </p:nvGraphicFramePr>
        <p:xfrm>
          <a:off x="508000" y="2406382"/>
          <a:ext cx="8128000" cy="2299236"/>
        </p:xfrm>
        <a:graphic>
          <a:graphicData uri="http://schemas.openxmlformats.org/presentationml/2006/ole">
            <p:oleObj spid="_x0000_s41990" name="文档" r:id="rId5" imgW="3838246" imgH="10857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377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9929287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43014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69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法的本质、特点和作用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6173067"/>
              </p:ext>
            </p:extLst>
          </p:nvPr>
        </p:nvGraphicFramePr>
        <p:xfrm>
          <a:off x="508000" y="1502868"/>
          <a:ext cx="8128000" cy="4518420"/>
        </p:xfrm>
        <a:graphic>
          <a:graphicData uri="http://schemas.openxmlformats.org/presentationml/2006/ole">
            <p:oleObj spid="_x0000_s44038" name="文档" r:id="rId5" imgW="4003859" imgH="222560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23528" y="3119452"/>
            <a:ext cx="8403604" cy="3139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491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9984132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29707" name="文档" r:id="rId9" imgW="3838246" imgH="1819505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4501" y="3269787"/>
            <a:ext cx="8920594" cy="15425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1520" y="4822830"/>
            <a:ext cx="8403604" cy="8450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8070158"/>
              </p:ext>
            </p:extLst>
          </p:nvPr>
        </p:nvGraphicFramePr>
        <p:xfrm>
          <a:off x="508000" y="1340768"/>
          <a:ext cx="8128000" cy="4618640"/>
        </p:xfrm>
        <a:graphic>
          <a:graphicData uri="http://schemas.openxmlformats.org/presentationml/2006/ole">
            <p:oleObj spid="_x0000_s30731" name="文档" r:id="rId9" imgW="3838246" imgH="2181318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44501" y="4415596"/>
            <a:ext cx="8920594" cy="11736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6775" y="5602771"/>
            <a:ext cx="8920594" cy="5868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2896203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1755" name="文档" r:id="rId9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17191" y="3264332"/>
            <a:ext cx="8920594" cy="15725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278" y="4805476"/>
            <a:ext cx="8920594" cy="8748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2364601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2779" name="文档" r:id="rId9" imgW="3838246" imgH="1638419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32304" y="3659333"/>
            <a:ext cx="8920594" cy="7484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032" y="4449724"/>
            <a:ext cx="8920594" cy="7484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5592289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03" name="文档" r:id="rId9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23406" y="3301403"/>
            <a:ext cx="8920594" cy="15219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2304" y="4805476"/>
            <a:ext cx="8920594" cy="7484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8732203"/>
              </p:ext>
            </p:extLst>
          </p:nvPr>
        </p:nvGraphicFramePr>
        <p:xfrm>
          <a:off x="508000" y="1340768"/>
          <a:ext cx="8128000" cy="3448854"/>
        </p:xfrm>
        <a:graphic>
          <a:graphicData uri="http://schemas.openxmlformats.org/presentationml/2006/ole">
            <p:oleObj spid="_x0000_s34827" name="文档" r:id="rId6" imgW="3838246" imgH="16286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09815" y="2489598"/>
            <a:ext cx="8920594" cy="27363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3092027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45062" name="文档" r:id="rId6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44137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2696237"/>
              </p:ext>
            </p:extLst>
          </p:nvPr>
        </p:nvGraphicFramePr>
        <p:xfrm>
          <a:off x="508000" y="1340768"/>
          <a:ext cx="8128000" cy="5014738"/>
        </p:xfrm>
        <a:graphic>
          <a:graphicData uri="http://schemas.openxmlformats.org/presentationml/2006/ole">
            <p:oleObj spid="_x0000_s1072" name="文档" r:id="rId3" imgW="4003859" imgH="24704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7671849"/>
              </p:ext>
            </p:extLst>
          </p:nvPr>
        </p:nvGraphicFramePr>
        <p:xfrm>
          <a:off x="508000" y="1428198"/>
          <a:ext cx="8128000" cy="4255603"/>
        </p:xfrm>
        <a:graphic>
          <a:graphicData uri="http://schemas.openxmlformats.org/presentationml/2006/ole">
            <p:oleObj spid="_x0000_s2060" name="文档" r:id="rId6" imgW="3838246" imgH="2009952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6639110" y="1878527"/>
            <a:ext cx="7493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0988" y="1889285"/>
            <a:ext cx="5334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242" y="2270285"/>
            <a:ext cx="266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58813" y="3030343"/>
            <a:ext cx="1043663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93694" y="3404469"/>
            <a:ext cx="1536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3010" y="3794285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29852" y="4175285"/>
            <a:ext cx="7493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46062" y="4175285"/>
            <a:ext cx="7493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7534" y="4560169"/>
            <a:ext cx="10541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98340" y="4560169"/>
            <a:ext cx="100294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40196" y="4560169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47587" y="4941169"/>
            <a:ext cx="1008431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40036" y="4951927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86932" y="1878021"/>
            <a:ext cx="332556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67063" y="4175314"/>
            <a:ext cx="372294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5145764"/>
              </p:ext>
            </p:extLst>
          </p:nvPr>
        </p:nvGraphicFramePr>
        <p:xfrm>
          <a:off x="508000" y="2396687"/>
          <a:ext cx="8128000" cy="2318626"/>
        </p:xfrm>
        <a:graphic>
          <a:graphicData uri="http://schemas.openxmlformats.org/presentationml/2006/ole">
            <p:oleObj spid="_x0000_s5132" name="文档" r:id="rId6" imgW="4028701" imgH="11495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708267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5119067"/>
              </p:ext>
            </p:extLst>
          </p:nvPr>
        </p:nvGraphicFramePr>
        <p:xfrm>
          <a:off x="508000" y="1431321"/>
          <a:ext cx="8128000" cy="5022015"/>
        </p:xfrm>
        <a:graphic>
          <a:graphicData uri="http://schemas.openxmlformats.org/presentationml/2006/ole">
            <p:oleObj spid="_x0000_s7180" name="文档" r:id="rId6" imgW="3838246" imgH="237176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473272" y="1874316"/>
            <a:ext cx="1028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753" y="2253374"/>
            <a:ext cx="103333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8452" y="3026132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752" y="3026132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3636" y="3026132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85052" y="3398316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63636" y="34090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96936" y="3790074"/>
            <a:ext cx="1028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51136" y="37900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23894" y="37900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64352" y="4554016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96936" y="45540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23298" y="4554016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15630" y="4554016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48249" y="5314074"/>
            <a:ext cx="1307723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63152" y="5695074"/>
            <a:ext cx="1028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37036" y="5695074"/>
            <a:ext cx="1028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7246392"/>
              </p:ext>
            </p:extLst>
          </p:nvPr>
        </p:nvGraphicFramePr>
        <p:xfrm>
          <a:off x="508000" y="1520192"/>
          <a:ext cx="8128000" cy="4429088"/>
        </p:xfrm>
        <a:graphic>
          <a:graphicData uri="http://schemas.openxmlformats.org/presentationml/2006/ole">
            <p:oleObj spid="_x0000_s4109" name="文档" r:id="rId6" imgW="4028701" imgH="219571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4525238" y="1965674"/>
            <a:ext cx="9779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5996" y="2333974"/>
            <a:ext cx="146050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8309" y="4153958"/>
            <a:ext cx="493059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8695" y="4153958"/>
            <a:ext cx="119567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6480" y="4886674"/>
            <a:ext cx="643952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104" y="5258858"/>
            <a:ext cx="513080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0960" y="5614458"/>
            <a:ext cx="954605" cy="2772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6165352"/>
              </p:ext>
            </p:extLst>
          </p:nvPr>
        </p:nvGraphicFramePr>
        <p:xfrm>
          <a:off x="508000" y="1340768"/>
          <a:ext cx="8128000" cy="5321186"/>
        </p:xfrm>
        <a:graphic>
          <a:graphicData uri="http://schemas.openxmlformats.org/presentationml/2006/ole">
            <p:oleObj spid="_x0000_s9228" name="文档" r:id="rId5" imgW="3838246" imgH="251361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8570" y="5883847"/>
            <a:ext cx="8403604" cy="8450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6748784"/>
              </p:ext>
            </p:extLst>
          </p:nvPr>
        </p:nvGraphicFramePr>
        <p:xfrm>
          <a:off x="508000" y="1791235"/>
          <a:ext cx="8128000" cy="3529529"/>
        </p:xfrm>
        <a:graphic>
          <a:graphicData uri="http://schemas.openxmlformats.org/presentationml/2006/ole">
            <p:oleObj spid="_x0000_s10252" name="文档" r:id="rId5" imgW="3838246" imgH="16668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72</TotalTime>
  <Words>134</Words>
  <Paragraphs>61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专题一　生活在社会主义法治国家</vt:lpstr>
      <vt:lpstr>1　法的本质、特点和作用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