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63" r:id="rId3"/>
    <p:sldId id="264" r:id="rId4"/>
    <p:sldId id="281" r:id="rId5"/>
    <p:sldId id="267" r:id="rId6"/>
    <p:sldId id="268" r:id="rId7"/>
    <p:sldId id="311" r:id="rId8"/>
    <p:sldId id="265" r:id="rId9"/>
    <p:sldId id="284" r:id="rId10"/>
    <p:sldId id="285" r:id="rId11"/>
    <p:sldId id="301" r:id="rId12"/>
    <p:sldId id="266" r:id="rId13"/>
    <p:sldId id="304" r:id="rId14"/>
    <p:sldId id="305" r:id="rId15"/>
    <p:sldId id="306" r:id="rId16"/>
    <p:sldId id="270" r:id="rId17"/>
    <p:sldId id="271" r:id="rId18"/>
    <p:sldId id="275" r:id="rId19"/>
    <p:sldId id="276" r:id="rId20"/>
    <p:sldId id="277" r:id="rId21"/>
    <p:sldId id="278" r:id="rId22"/>
    <p:sldId id="31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2</a:t>
            </a:r>
            <a:r>
              <a:rPr lang="zh-CN" altLang="zh-CN" sz="1400" dirty="0" smtClean="0"/>
              <a:t>　建设社会主义法治国家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建设社会主义法治国家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9726201"/>
              </p:ext>
            </p:extLst>
          </p:nvPr>
        </p:nvGraphicFramePr>
        <p:xfrm>
          <a:off x="508000" y="2587901"/>
          <a:ext cx="8128000" cy="1936199"/>
        </p:xfrm>
        <a:graphic>
          <a:graphicData uri="http://schemas.openxmlformats.org/presentationml/2006/ole">
            <p:oleObj spid="_x0000_s11279" name="文档" r:id="rId5" imgW="3838246" imgH="9144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0464241"/>
              </p:ext>
            </p:extLst>
          </p:nvPr>
        </p:nvGraphicFramePr>
        <p:xfrm>
          <a:off x="508000" y="1494211"/>
          <a:ext cx="8128000" cy="4383061"/>
        </p:xfrm>
        <a:graphic>
          <a:graphicData uri="http://schemas.openxmlformats.org/presentationml/2006/ole">
            <p:oleObj spid="_x0000_s35849" name="文档" r:id="rId5" imgW="4003859" imgH="215899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51520" y="5553668"/>
            <a:ext cx="8352928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1205733"/>
              </p:ext>
            </p:extLst>
          </p:nvPr>
        </p:nvGraphicFramePr>
        <p:xfrm>
          <a:off x="508000" y="1340768"/>
          <a:ext cx="8128000" cy="5089244"/>
        </p:xfrm>
        <a:graphic>
          <a:graphicData uri="http://schemas.openxmlformats.org/presentationml/2006/ole">
            <p:oleObj spid="_x0000_s15375" name="文档" r:id="rId5" imgW="3838246" imgH="240308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51520" y="5690224"/>
            <a:ext cx="8352928" cy="8640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3138086"/>
              </p:ext>
            </p:extLst>
          </p:nvPr>
        </p:nvGraphicFramePr>
        <p:xfrm>
          <a:off x="508000" y="1599633"/>
          <a:ext cx="8128000" cy="3912734"/>
        </p:xfrm>
        <a:graphic>
          <a:graphicData uri="http://schemas.openxmlformats.org/presentationml/2006/ole">
            <p:oleObj spid="_x0000_s38921" name="文档" r:id="rId5" imgW="3838246" imgH="18479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4442198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39945" name="文档" r:id="rId5" imgW="3838246" imgH="7239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0942465"/>
              </p:ext>
            </p:extLst>
          </p:nvPr>
        </p:nvGraphicFramePr>
        <p:xfrm>
          <a:off x="508000" y="1470823"/>
          <a:ext cx="8128000" cy="4170354"/>
        </p:xfrm>
        <a:graphic>
          <a:graphicData uri="http://schemas.openxmlformats.org/presentationml/2006/ole">
            <p:oleObj spid="_x0000_s40969" name="文档" r:id="rId5" imgW="4003859" imgH="205423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5297910"/>
            <a:ext cx="8352928" cy="8640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7568435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29710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35301" y="3694150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5301" y="4453128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2561614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0734" name="文档" r:id="rId9" imgW="3838246" imgH="1819505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35301" y="4063016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5301" y="4826992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1622572"/>
              </p:ext>
            </p:extLst>
          </p:nvPr>
        </p:nvGraphicFramePr>
        <p:xfrm>
          <a:off x="508000" y="1340768"/>
          <a:ext cx="8128000" cy="5001846"/>
        </p:xfrm>
        <a:graphic>
          <a:graphicData uri="http://schemas.openxmlformats.org/presentationml/2006/ole">
            <p:oleObj spid="_x0000_s31758" name="文档" r:id="rId9" imgW="3838246" imgH="23624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35301" y="4429357"/>
            <a:ext cx="8779011" cy="15136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301" y="5958898"/>
            <a:ext cx="7289699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2548666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2782" name="文档" r:id="rId9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35301" y="4052258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822" y="4837750"/>
            <a:ext cx="8779011" cy="759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8144952"/>
              </p:ext>
            </p:extLst>
          </p:nvPr>
        </p:nvGraphicFramePr>
        <p:xfrm>
          <a:off x="508000" y="1340768"/>
          <a:ext cx="8128000" cy="5014738"/>
        </p:xfrm>
        <a:graphic>
          <a:graphicData uri="http://schemas.openxmlformats.org/presentationml/2006/ole">
            <p:oleObj spid="_x0000_s1075" name="文档" r:id="rId3" imgW="4003859" imgH="24704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2413633"/>
              </p:ext>
            </p:extLst>
          </p:nvPr>
        </p:nvGraphicFramePr>
        <p:xfrm>
          <a:off x="508000" y="1340768"/>
          <a:ext cx="8128000" cy="5001846"/>
        </p:xfrm>
        <a:graphic>
          <a:graphicData uri="http://schemas.openxmlformats.org/presentationml/2006/ole">
            <p:oleObj spid="_x0000_s33806" name="文档" r:id="rId9" imgW="3838246" imgH="23624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35301" y="4800745"/>
            <a:ext cx="8779011" cy="12241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301" y="5977075"/>
            <a:ext cx="5444812" cy="4766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8301408"/>
              </p:ext>
            </p:extLst>
          </p:nvPr>
        </p:nvGraphicFramePr>
        <p:xfrm>
          <a:off x="508000" y="1340768"/>
          <a:ext cx="8128000" cy="3448854"/>
        </p:xfrm>
        <a:graphic>
          <a:graphicData uri="http://schemas.openxmlformats.org/presentationml/2006/ole">
            <p:oleObj spid="_x0000_s34830" name="文档" r:id="rId6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2359884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45065" name="文档" r:id="rId6" imgW="3838246" imgH="19908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3257" y="2864558"/>
            <a:ext cx="8779011" cy="279669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44137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6937304"/>
              </p:ext>
            </p:extLst>
          </p:nvPr>
        </p:nvGraphicFramePr>
        <p:xfrm>
          <a:off x="508000" y="1428198"/>
          <a:ext cx="8128000" cy="4255603"/>
        </p:xfrm>
        <a:graphic>
          <a:graphicData uri="http://schemas.openxmlformats.org/presentationml/2006/ole">
            <p:oleObj spid="_x0000_s2063" name="文档" r:id="rId6" imgW="3838246" imgH="2009952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5440081" y="1890785"/>
            <a:ext cx="493059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7736" y="1890785"/>
            <a:ext cx="5080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8038" y="2271785"/>
            <a:ext cx="517713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2336" y="2271785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9352" y="2271785"/>
            <a:ext cx="5080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6220" y="2650843"/>
            <a:ext cx="5080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54546" y="2650843"/>
            <a:ext cx="5334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47460" y="3031843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9594" y="3416727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75898" y="3416727"/>
            <a:ext cx="1444454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8292" y="3795785"/>
            <a:ext cx="5334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7695" y="3795785"/>
            <a:ext cx="983178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12352" y="4176785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64720" y="4176785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35956" y="4176785"/>
            <a:ext cx="623146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9808" y="4561669"/>
            <a:ext cx="774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36014" y="4561669"/>
            <a:ext cx="10541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50426" y="5321727"/>
            <a:ext cx="10541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12836" y="5321727"/>
            <a:ext cx="1028700" cy="300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9292772"/>
              </p:ext>
            </p:extLst>
          </p:nvPr>
        </p:nvGraphicFramePr>
        <p:xfrm>
          <a:off x="508000" y="2547563"/>
          <a:ext cx="8128000" cy="2016873"/>
        </p:xfrm>
        <a:graphic>
          <a:graphicData uri="http://schemas.openxmlformats.org/presentationml/2006/ole">
            <p:oleObj spid="_x0000_s5135" name="文档" r:id="rId6" imgW="3838246" imgH="95259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12200" y="3397590"/>
            <a:ext cx="8784644" cy="13275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8267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8204165"/>
              </p:ext>
            </p:extLst>
          </p:nvPr>
        </p:nvGraphicFramePr>
        <p:xfrm>
          <a:off x="508000" y="1454487"/>
          <a:ext cx="8128000" cy="4638809"/>
        </p:xfrm>
        <a:graphic>
          <a:graphicData uri="http://schemas.openxmlformats.org/presentationml/2006/ole">
            <p:oleObj spid="_x0000_s7183" name="文档" r:id="rId6" imgW="3838246" imgH="219067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243148" y="1919613"/>
            <a:ext cx="100294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6094" y="1919613"/>
            <a:ext cx="12700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7794" y="2300613"/>
            <a:ext cx="5080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2494" y="2300613"/>
            <a:ext cx="5080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1536" y="2679671"/>
            <a:ext cx="5080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7552" y="4205613"/>
            <a:ext cx="828904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7242" y="4612013"/>
            <a:ext cx="2667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8368" y="4971497"/>
            <a:ext cx="10541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2852" y="5363255"/>
            <a:ext cx="7493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23762" y="5363255"/>
            <a:ext cx="749300" cy="2970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4950646"/>
              </p:ext>
            </p:extLst>
          </p:nvPr>
        </p:nvGraphicFramePr>
        <p:xfrm>
          <a:off x="508000" y="1412776"/>
          <a:ext cx="8128000" cy="4679146"/>
        </p:xfrm>
        <a:graphic>
          <a:graphicData uri="http://schemas.openxmlformats.org/presentationml/2006/ole">
            <p:oleObj spid="_x0000_s4112" name="文档" r:id="rId6" imgW="3838246" imgH="220975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361626" y="1852023"/>
            <a:ext cx="1531321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8963" y="1862781"/>
            <a:ext cx="1023099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292" y="2622839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6293" y="3376023"/>
            <a:ext cx="512587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6062" y="3386781"/>
            <a:ext cx="517713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38863" y="4188823"/>
            <a:ext cx="1256695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80663" y="4578639"/>
            <a:ext cx="99301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3279" y="4959639"/>
            <a:ext cx="998447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5726" y="5344523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39475" y="5344523"/>
            <a:ext cx="492586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22336" y="5723581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17736" y="5723581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52420" y="2236484"/>
            <a:ext cx="36004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7533209"/>
              </p:ext>
            </p:extLst>
          </p:nvPr>
        </p:nvGraphicFramePr>
        <p:xfrm>
          <a:off x="508000" y="2821021"/>
          <a:ext cx="8128000" cy="1469958"/>
        </p:xfrm>
        <a:graphic>
          <a:graphicData uri="http://schemas.openxmlformats.org/presentationml/2006/ole">
            <p:oleObj spid="_x0000_s46088" name="文档" r:id="rId6" imgW="4028701" imgH="7290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326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3471895"/>
              </p:ext>
            </p:extLst>
          </p:nvPr>
        </p:nvGraphicFramePr>
        <p:xfrm>
          <a:off x="508000" y="1340768"/>
          <a:ext cx="8128000" cy="5203533"/>
        </p:xfrm>
        <a:graphic>
          <a:graphicData uri="http://schemas.openxmlformats.org/presentationml/2006/ole">
            <p:oleObj spid="_x0000_s9231" name="文档" r:id="rId5" imgW="3838246" imgH="245708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51520" y="5808562"/>
            <a:ext cx="8352928" cy="10013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2821428"/>
              </p:ext>
            </p:extLst>
          </p:nvPr>
        </p:nvGraphicFramePr>
        <p:xfrm>
          <a:off x="508000" y="1398981"/>
          <a:ext cx="8128000" cy="5558411"/>
        </p:xfrm>
        <a:graphic>
          <a:graphicData uri="http://schemas.openxmlformats.org/presentationml/2006/ole">
            <p:oleObj spid="_x0000_s10255" name="文档" r:id="rId5" imgW="4003859" imgH="27368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81</TotalTime>
  <Words>105</Words>
  <Paragraphs>53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2　建设社会主义法治国家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