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3" r:id="rId2"/>
    <p:sldId id="263" r:id="rId3"/>
    <p:sldId id="264" r:id="rId4"/>
    <p:sldId id="267" r:id="rId5"/>
    <p:sldId id="311" r:id="rId6"/>
    <p:sldId id="268" r:id="rId7"/>
    <p:sldId id="265" r:id="rId8"/>
    <p:sldId id="284" r:id="rId9"/>
    <p:sldId id="285" r:id="rId10"/>
    <p:sldId id="301" r:id="rId11"/>
    <p:sldId id="266" r:id="rId12"/>
    <p:sldId id="304" r:id="rId13"/>
    <p:sldId id="305" r:id="rId14"/>
    <p:sldId id="306" r:id="rId15"/>
    <p:sldId id="270" r:id="rId16"/>
    <p:sldId id="271" r:id="rId17"/>
    <p:sldId id="275" r:id="rId18"/>
    <p:sldId id="276" r:id="rId19"/>
    <p:sldId id="277" r:id="rId20"/>
    <p:sldId id="278" r:id="rId21"/>
    <p:sldId id="310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52" d="100"/>
          <a:sy n="52" d="100"/>
        </p:scale>
        <p:origin x="-90" y="-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1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7.xml"/><Relationship Id="rId5" Type="http://schemas.openxmlformats.org/officeDocument/2006/relationships/slide" Target="../slides/slide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7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7" Type="http://schemas.openxmlformats.org/officeDocument/2006/relationships/slide" Target="../slides/slide1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7" Type="http://schemas.openxmlformats.org/officeDocument/2006/relationships/slide" Target="../slides/slide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 userDrawn="1"/>
        </p:nvGrpSpPr>
        <p:grpSpPr>
          <a:xfrm>
            <a:off x="4947050" y="29753"/>
            <a:ext cx="1148745" cy="584776"/>
            <a:chOff x="29482" y="1624653"/>
            <a:chExt cx="1148745" cy="487313"/>
          </a:xfrm>
        </p:grpSpPr>
        <p:sp>
          <p:nvSpPr>
            <p:cNvPr id="24" name="TextBox 23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5" name="TextBox 24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636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29482" y="1624653"/>
              <a:ext cx="102463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ICHU ZHISHI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 userDrawn="1"/>
        </p:nvGrpSpPr>
        <p:grpSpPr>
          <a:xfrm>
            <a:off x="6167395" y="29912"/>
            <a:ext cx="1406154" cy="584776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2991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636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140615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11963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4947050" y="26470"/>
            <a:ext cx="1148745" cy="584776"/>
            <a:chOff x="29482" y="1624653"/>
            <a:chExt cx="1148745" cy="487313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645150" y="26471"/>
            <a:ext cx="1175322" cy="584776"/>
            <a:chOff x="29482" y="2918863"/>
            <a:chExt cx="1175322" cy="487313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636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29482" y="2918863"/>
              <a:ext cx="11753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1272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947050" y="30070"/>
            <a:ext cx="1148745" cy="584776"/>
            <a:chOff x="29482" y="1624653"/>
            <a:chExt cx="1148745" cy="487313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4" name="TextBox 23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167395" y="30071"/>
            <a:ext cx="1406154" cy="584776"/>
            <a:chOff x="29482" y="2276803"/>
            <a:chExt cx="1406154" cy="487313"/>
          </a:xfrm>
        </p:grpSpPr>
        <p:sp>
          <p:nvSpPr>
            <p:cNvPr id="26" name="TextBox 25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7" name="TextBox 26">
              <a:hlinkClick r:id="rId7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1" y="169738"/>
            <a:ext cx="2506338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r>
              <a:rPr lang="en-US" altLang="zh-CN" sz="1800" b="1" dirty="0" smtClean="0"/>
              <a:t>2</a:t>
            </a:r>
            <a:r>
              <a:rPr lang="zh-CN" altLang="zh-CN" sz="1800" dirty="0" smtClean="0"/>
              <a:t>　积极维护人身权</a:t>
            </a:r>
            <a:endParaRPr lang="zh-CN" altLang="zh-CN" sz="18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15.xml"/><Relationship Id="rId7" Type="http://schemas.openxmlformats.org/officeDocument/2006/relationships/slide" Target="slide1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9" Type="http://schemas.openxmlformats.org/officeDocument/2006/relationships/package" Target="../embeddings/Microsoft_Office_Word___14.docx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15.xml"/><Relationship Id="rId7" Type="http://schemas.openxmlformats.org/officeDocument/2006/relationships/slide" Target="slide1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9" Type="http://schemas.openxmlformats.org/officeDocument/2006/relationships/package" Target="../embeddings/Microsoft_Office_Word___15.docx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15.xml"/><Relationship Id="rId7" Type="http://schemas.openxmlformats.org/officeDocument/2006/relationships/slide" Target="slide1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9" Type="http://schemas.openxmlformats.org/officeDocument/2006/relationships/package" Target="../embeddings/Microsoft_Office_Word___16.docx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15.xml"/><Relationship Id="rId7" Type="http://schemas.openxmlformats.org/officeDocument/2006/relationships/slide" Target="slide1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9" Type="http://schemas.openxmlformats.org/officeDocument/2006/relationships/package" Target="../embeddings/Microsoft_Office_Word___17.docx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15.xml"/><Relationship Id="rId7" Type="http://schemas.openxmlformats.org/officeDocument/2006/relationships/slide" Target="slide1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9" Type="http://schemas.openxmlformats.org/officeDocument/2006/relationships/package" Target="../embeddings/Microsoft_Office_Word___18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package" Target="../embeddings/Microsoft_Office_Word___19.docx"/><Relationship Id="rId5" Type="http://schemas.openxmlformats.org/officeDocument/2006/relationships/slide" Target="slide18.xml"/><Relationship Id="rId4" Type="http://schemas.openxmlformats.org/officeDocument/2006/relationships/slide" Target="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package" Target="../embeddings/Microsoft_Office_Word___20.docx"/><Relationship Id="rId5" Type="http://schemas.openxmlformats.org/officeDocument/2006/relationships/slide" Target="slide18.xml"/><Relationship Id="rId4" Type="http://schemas.openxmlformats.org/officeDocument/2006/relationships/slide" Target="slide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</a:t>
            </a:r>
            <a:r>
              <a:rPr lang="zh-CN" altLang="zh-CN" dirty="0"/>
              <a:t>　积极维护人身权</a:t>
            </a:r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57961860"/>
              </p:ext>
            </p:extLst>
          </p:nvPr>
        </p:nvGraphicFramePr>
        <p:xfrm>
          <a:off x="508000" y="1712536"/>
          <a:ext cx="8128000" cy="3686928"/>
        </p:xfrm>
        <a:graphic>
          <a:graphicData uri="http://schemas.openxmlformats.org/presentationml/2006/ole">
            <p:oleObj spid="_x0000_s35847" name="文档" r:id="rId5" imgW="4003859" imgH="1816265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49803" y="5053774"/>
            <a:ext cx="8619628" cy="80991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3106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15181771"/>
              </p:ext>
            </p:extLst>
          </p:nvPr>
        </p:nvGraphicFramePr>
        <p:xfrm>
          <a:off x="508000" y="1340768"/>
          <a:ext cx="8128000" cy="5186727"/>
        </p:xfrm>
        <a:graphic>
          <a:graphicData uri="http://schemas.openxmlformats.org/presentationml/2006/ole">
            <p:oleObj spid="_x0000_s15373" name="文档" r:id="rId5" imgW="3838246" imgH="245024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72152660"/>
              </p:ext>
            </p:extLst>
          </p:nvPr>
        </p:nvGraphicFramePr>
        <p:xfrm>
          <a:off x="508000" y="2981191"/>
          <a:ext cx="8128000" cy="1149618"/>
        </p:xfrm>
        <a:graphic>
          <a:graphicData uri="http://schemas.openxmlformats.org/presentationml/2006/ole">
            <p:oleObj spid="_x0000_s38919" name="文档" r:id="rId5" imgW="3838246" imgH="542899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95276" y="3756766"/>
            <a:ext cx="8619628" cy="80991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0074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69495047"/>
              </p:ext>
            </p:extLst>
          </p:nvPr>
        </p:nvGraphicFramePr>
        <p:xfrm>
          <a:off x="508000" y="1521287"/>
          <a:ext cx="8128000" cy="4860041"/>
        </p:xfrm>
        <a:graphic>
          <a:graphicData uri="http://schemas.openxmlformats.org/presentationml/2006/ole">
            <p:oleObj spid="_x0000_s39943" name="文档" r:id="rId5" imgW="4003859" imgH="239408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09985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27873962"/>
              </p:ext>
            </p:extLst>
          </p:nvPr>
        </p:nvGraphicFramePr>
        <p:xfrm>
          <a:off x="508000" y="1340768"/>
          <a:ext cx="8128000" cy="5253228"/>
        </p:xfrm>
        <a:graphic>
          <a:graphicData uri="http://schemas.openxmlformats.org/presentationml/2006/ole">
            <p:oleObj spid="_x0000_s40967" name="文档" r:id="rId5" imgW="4003859" imgH="2587773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96013" y="5517232"/>
            <a:ext cx="8354645" cy="108012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4781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1" name="矩形 10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85767585"/>
              </p:ext>
            </p:extLst>
          </p:nvPr>
        </p:nvGraphicFramePr>
        <p:xfrm>
          <a:off x="508000" y="1340768"/>
          <a:ext cx="8128000" cy="2702610"/>
        </p:xfrm>
        <a:graphic>
          <a:graphicData uri="http://schemas.openxmlformats.org/presentationml/2006/ole">
            <p:oleObj spid="_x0000_s29708" name="文档" r:id="rId9" imgW="3838246" imgH="1276246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51632" y="2895968"/>
            <a:ext cx="8619628" cy="80991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1632" y="3699678"/>
            <a:ext cx="8619628" cy="80991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3" name="矩形 12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85692004"/>
              </p:ext>
            </p:extLst>
          </p:nvPr>
        </p:nvGraphicFramePr>
        <p:xfrm>
          <a:off x="508000" y="1340768"/>
          <a:ext cx="8128000" cy="2702610"/>
        </p:xfrm>
        <a:graphic>
          <a:graphicData uri="http://schemas.openxmlformats.org/presentationml/2006/ole">
            <p:oleObj spid="_x0000_s30732" name="文档" r:id="rId9" imgW="3838246" imgH="1276246" progId="Word.Document.12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151632" y="2895968"/>
            <a:ext cx="8619628" cy="80991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7997" y="3699678"/>
            <a:ext cx="8619628" cy="80991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57925661"/>
              </p:ext>
            </p:extLst>
          </p:nvPr>
        </p:nvGraphicFramePr>
        <p:xfrm>
          <a:off x="508000" y="1340768"/>
          <a:ext cx="8128000" cy="3469022"/>
        </p:xfrm>
        <a:graphic>
          <a:graphicData uri="http://schemas.openxmlformats.org/presentationml/2006/ole">
            <p:oleObj spid="_x0000_s31756" name="文档" r:id="rId9" imgW="3838246" imgH="1638419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51632" y="4033176"/>
            <a:ext cx="8619628" cy="40495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1632" y="4430516"/>
            <a:ext cx="8619628" cy="80991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58666189"/>
              </p:ext>
            </p:extLst>
          </p:nvPr>
        </p:nvGraphicFramePr>
        <p:xfrm>
          <a:off x="508000" y="1340768"/>
          <a:ext cx="8128000" cy="3469022"/>
        </p:xfrm>
        <a:graphic>
          <a:graphicData uri="http://schemas.openxmlformats.org/presentationml/2006/ole">
            <p:oleObj spid="_x0000_s32780" name="文档" r:id="rId9" imgW="3838246" imgH="1638419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71899" y="3652092"/>
            <a:ext cx="8619628" cy="80991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1632" y="4448734"/>
            <a:ext cx="8619628" cy="80991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100392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00377690"/>
              </p:ext>
            </p:extLst>
          </p:nvPr>
        </p:nvGraphicFramePr>
        <p:xfrm>
          <a:off x="508000" y="1340768"/>
          <a:ext cx="8128000" cy="2702610"/>
        </p:xfrm>
        <a:graphic>
          <a:graphicData uri="http://schemas.openxmlformats.org/presentationml/2006/ole">
            <p:oleObj spid="_x0000_s33804" name="文档" r:id="rId9" imgW="3838246" imgH="1276246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51632" y="3290166"/>
            <a:ext cx="8619628" cy="40495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9853" y="3667404"/>
            <a:ext cx="8619628" cy="80991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9649264"/>
              </p:ext>
            </p:extLst>
          </p:nvPr>
        </p:nvGraphicFramePr>
        <p:xfrm>
          <a:off x="508000" y="1340768"/>
          <a:ext cx="8128000" cy="4718236"/>
        </p:xfrm>
        <a:graphic>
          <a:graphicData uri="http://schemas.openxmlformats.org/presentationml/2006/ole">
            <p:oleObj spid="_x0000_s1073" name="文档" r:id="rId3" imgW="4003859" imgH="232352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8167056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818430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87071669"/>
              </p:ext>
            </p:extLst>
          </p:nvPr>
        </p:nvGraphicFramePr>
        <p:xfrm>
          <a:off x="508000" y="1340768"/>
          <a:ext cx="8128000" cy="3065648"/>
        </p:xfrm>
        <a:graphic>
          <a:graphicData uri="http://schemas.openxmlformats.org/presentationml/2006/ole">
            <p:oleObj spid="_x0000_s34828" name="文档" r:id="rId6" imgW="3838246" imgH="144797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8167056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818430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70420477"/>
              </p:ext>
            </p:extLst>
          </p:nvPr>
        </p:nvGraphicFramePr>
        <p:xfrm>
          <a:off x="508000" y="1831573"/>
          <a:ext cx="8128000" cy="3448854"/>
        </p:xfrm>
        <a:graphic>
          <a:graphicData uri="http://schemas.openxmlformats.org/presentationml/2006/ole">
            <p:oleObj spid="_x0000_s45063" name="文档" r:id="rId6" imgW="3838246" imgH="16286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9441373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50954747"/>
              </p:ext>
            </p:extLst>
          </p:nvPr>
        </p:nvGraphicFramePr>
        <p:xfrm>
          <a:off x="508000" y="2345876"/>
          <a:ext cx="8128000" cy="2420248"/>
        </p:xfrm>
        <a:graphic>
          <a:graphicData uri="http://schemas.openxmlformats.org/presentationml/2006/ole">
            <p:oleObj spid="_x0000_s2061" name="文档" r:id="rId6" imgW="3838246" imgH="114304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929852" y="2787139"/>
            <a:ext cx="5080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84978" y="2787139"/>
            <a:ext cx="5080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3476" y="3168139"/>
            <a:ext cx="533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39664" y="3168139"/>
            <a:ext cx="487709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96437" y="3169716"/>
            <a:ext cx="1018515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6127" y="4002630"/>
            <a:ext cx="8619628" cy="80991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42749156"/>
              </p:ext>
            </p:extLst>
          </p:nvPr>
        </p:nvGraphicFramePr>
        <p:xfrm>
          <a:off x="508000" y="1493576"/>
          <a:ext cx="8128000" cy="4124848"/>
        </p:xfrm>
        <a:graphic>
          <a:graphicData uri="http://schemas.openxmlformats.org/presentationml/2006/ole">
            <p:oleObj spid="_x0000_s7181" name="文档" r:id="rId6" imgW="4028701" imgH="204415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7701132" y="2290743"/>
            <a:ext cx="828010" cy="29143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0128" y="2657101"/>
            <a:ext cx="254000" cy="29143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82704" y="2657101"/>
            <a:ext cx="482600" cy="29143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51990" y="3023459"/>
            <a:ext cx="469129" cy="29143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38822" y="3023459"/>
            <a:ext cx="508000" cy="29143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74838" y="3012701"/>
            <a:ext cx="482600" cy="29143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95081272"/>
              </p:ext>
            </p:extLst>
          </p:nvPr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46085" name="文档" r:id="rId6" imgW="3838246" imgH="905073" progId="Word.Document.12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5389578" y="3002674"/>
            <a:ext cx="5080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0836" y="3383674"/>
            <a:ext cx="517713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40486" y="3383674"/>
            <a:ext cx="5334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47460" y="3383674"/>
            <a:ext cx="15367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12894" y="3766616"/>
            <a:ext cx="5080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666016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25763497"/>
              </p:ext>
            </p:extLst>
          </p:nvPr>
        </p:nvGraphicFramePr>
        <p:xfrm>
          <a:off x="508000" y="1454487"/>
          <a:ext cx="8128000" cy="4638809"/>
        </p:xfrm>
        <a:graphic>
          <a:graphicData uri="http://schemas.openxmlformats.org/presentationml/2006/ole">
            <p:oleObj spid="_x0000_s4110" name="文档" r:id="rId6" imgW="3838246" imgH="2190679" progId="Word.Document.12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1819012" y="2294581"/>
            <a:ext cx="517713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68305" y="2662881"/>
            <a:ext cx="998447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82700" y="3054639"/>
            <a:ext cx="5334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20194" y="3054639"/>
            <a:ext cx="5334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23594" y="3054639"/>
            <a:ext cx="5080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87536" y="3054639"/>
            <a:ext cx="5080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8000" y="4199581"/>
            <a:ext cx="10541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176978" y="4199581"/>
            <a:ext cx="10287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842802" y="4954707"/>
            <a:ext cx="1012969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04936" y="4965465"/>
            <a:ext cx="15367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43525220"/>
              </p:ext>
            </p:extLst>
          </p:nvPr>
        </p:nvGraphicFramePr>
        <p:xfrm>
          <a:off x="508000" y="1340768"/>
          <a:ext cx="8128000" cy="5415306"/>
        </p:xfrm>
        <a:graphic>
          <a:graphicData uri="http://schemas.openxmlformats.org/presentationml/2006/ole">
            <p:oleObj spid="_x0000_s9229" name="文档" r:id="rId5" imgW="3838246" imgH="2558252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467544" y="6359812"/>
            <a:ext cx="6696744" cy="47667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8484629"/>
              </p:ext>
            </p:extLst>
          </p:nvPr>
        </p:nvGraphicFramePr>
        <p:xfrm>
          <a:off x="508000" y="1486938"/>
          <a:ext cx="8128000" cy="4138125"/>
        </p:xfrm>
        <a:graphic>
          <a:graphicData uri="http://schemas.openxmlformats.org/presentationml/2006/ole">
            <p:oleObj spid="_x0000_s10253" name="文档" r:id="rId5" imgW="4003859" imgH="203839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84682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23343127"/>
              </p:ext>
            </p:extLst>
          </p:nvPr>
        </p:nvGraphicFramePr>
        <p:xfrm>
          <a:off x="508000" y="2396298"/>
          <a:ext cx="8128000" cy="2319404"/>
        </p:xfrm>
        <a:graphic>
          <a:graphicData uri="http://schemas.openxmlformats.org/presentationml/2006/ole">
            <p:oleObj spid="_x0000_s11277" name="文档" r:id="rId5" imgW="3838246" imgH="10955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8567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77</TotalTime>
  <Words>102</Words>
  <Paragraphs>50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测控设计模板14新</vt:lpstr>
      <vt:lpstr>文档</vt:lpstr>
      <vt:lpstr>2　积极维护人身权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created xsi:type="dcterms:W3CDTF">2014-06-14T06:26:41Z</dcterms:created>
  <dcterms:modified xsi:type="dcterms:W3CDTF">2018-11-17T20:30:19Z</dcterms:modified>
</cp:coreProperties>
</file>