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3" r:id="rId2"/>
    <p:sldId id="263" r:id="rId3"/>
    <p:sldId id="264" r:id="rId4"/>
    <p:sldId id="312" r:id="rId5"/>
    <p:sldId id="313" r:id="rId6"/>
    <p:sldId id="314" r:id="rId7"/>
    <p:sldId id="267" r:id="rId8"/>
    <p:sldId id="268" r:id="rId9"/>
    <p:sldId id="265" r:id="rId10"/>
    <p:sldId id="284" r:id="rId11"/>
    <p:sldId id="285" r:id="rId12"/>
    <p:sldId id="301" r:id="rId13"/>
    <p:sldId id="266" r:id="rId14"/>
    <p:sldId id="304" r:id="rId15"/>
    <p:sldId id="305" r:id="rId16"/>
    <p:sldId id="306" r:id="rId17"/>
    <p:sldId id="315" r:id="rId18"/>
    <p:sldId id="270" r:id="rId19"/>
    <p:sldId id="271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52" d="100"/>
          <a:sy n="52" d="100"/>
        </p:scale>
        <p:origin x="-90" y="-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18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slide" Target="../slides/slide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8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7" Type="http://schemas.openxmlformats.org/officeDocument/2006/relationships/slide" Target="../slides/slide18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7" Type="http://schemas.openxmlformats.org/officeDocument/2006/relationships/slide" Target="../slides/slide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 userDrawn="1"/>
        </p:nvGrpSpPr>
        <p:grpSpPr>
          <a:xfrm>
            <a:off x="4947050" y="29753"/>
            <a:ext cx="1148745" cy="584776"/>
            <a:chOff x="29482" y="1624653"/>
            <a:chExt cx="1148745" cy="487313"/>
          </a:xfrm>
        </p:grpSpPr>
        <p:sp>
          <p:nvSpPr>
            <p:cNvPr id="24" name="TextBox 23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5" name="TextBox 24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636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29482" y="1624653"/>
              <a:ext cx="102463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ICHU ZHISHI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 userDrawn="1"/>
        </p:nvGrpSpPr>
        <p:grpSpPr>
          <a:xfrm>
            <a:off x="6167395" y="29912"/>
            <a:ext cx="1406154" cy="584776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2991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636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140615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11963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4947050" y="26470"/>
            <a:ext cx="1148745" cy="584776"/>
            <a:chOff x="29482" y="1624653"/>
            <a:chExt cx="1148745" cy="487313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645150" y="26471"/>
            <a:ext cx="1175322" cy="584776"/>
            <a:chOff x="29482" y="2918863"/>
            <a:chExt cx="1175322" cy="487313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636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29482" y="2918863"/>
              <a:ext cx="11753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1272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947050" y="30070"/>
            <a:ext cx="1148745" cy="584776"/>
            <a:chOff x="29482" y="1624653"/>
            <a:chExt cx="1148745" cy="487313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4" name="TextBox 23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167395" y="30071"/>
            <a:ext cx="1406154" cy="584776"/>
            <a:chOff x="29482" y="2276803"/>
            <a:chExt cx="1406154" cy="487313"/>
          </a:xfrm>
        </p:grpSpPr>
        <p:sp>
          <p:nvSpPr>
            <p:cNvPr id="26" name="TextBox 25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7" name="TextBox 26">
              <a:hlinkClick r:id="rId7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1" y="169738"/>
            <a:ext cx="2506338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r>
              <a:rPr lang="en-US" altLang="zh-CN" sz="1800" b="1" dirty="0" smtClean="0"/>
              <a:t>3</a:t>
            </a:r>
            <a:r>
              <a:rPr lang="zh-CN" altLang="zh-CN" sz="1800" dirty="0" smtClean="0"/>
              <a:t>　依法行使财产权</a:t>
            </a:r>
            <a:endParaRPr lang="zh-CN" altLang="zh-CN" sz="18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5" Type="http://schemas.openxmlformats.org/officeDocument/2006/relationships/package" Target="../embeddings/Microsoft_Office_Word___15.docx"/><Relationship Id="rId4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6.vml"/><Relationship Id="rId5" Type="http://schemas.openxmlformats.org/officeDocument/2006/relationships/package" Target="../embeddings/Microsoft_Office_Word___16.docx"/><Relationship Id="rId4" Type="http://schemas.openxmlformats.org/officeDocument/2006/relationships/slide" Target="slide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9" Type="http://schemas.openxmlformats.org/officeDocument/2006/relationships/package" Target="../embeddings/Microsoft_Office_Word___17.docx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9" Type="http://schemas.openxmlformats.org/officeDocument/2006/relationships/package" Target="../embeddings/Microsoft_Office_Word___18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9" Type="http://schemas.openxmlformats.org/officeDocument/2006/relationships/package" Target="../embeddings/Microsoft_Office_Word___19.docx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9" Type="http://schemas.openxmlformats.org/officeDocument/2006/relationships/package" Target="../embeddings/Microsoft_Office_Word___20.docx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9" Type="http://schemas.openxmlformats.org/officeDocument/2006/relationships/package" Target="../embeddings/Microsoft_Office_Word___21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6" Type="http://schemas.openxmlformats.org/officeDocument/2006/relationships/package" Target="../embeddings/Microsoft_Office_Word___22.docx"/><Relationship Id="rId5" Type="http://schemas.openxmlformats.org/officeDocument/2006/relationships/slide" Target="slide21.xml"/><Relationship Id="rId4" Type="http://schemas.openxmlformats.org/officeDocument/2006/relationships/slide" Target="slide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</a:t>
            </a:r>
            <a:r>
              <a:rPr lang="zh-CN" altLang="zh-CN" dirty="0"/>
              <a:t>　依法行使财产权</a:t>
            </a:r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99248218"/>
              </p:ext>
            </p:extLst>
          </p:nvPr>
        </p:nvGraphicFramePr>
        <p:xfrm>
          <a:off x="508000" y="1486938"/>
          <a:ext cx="8128000" cy="4138125"/>
        </p:xfrm>
        <a:graphic>
          <a:graphicData uri="http://schemas.openxmlformats.org/presentationml/2006/ole">
            <p:oleObj spid="_x0000_s10256" name="文档" r:id="rId5" imgW="4003859" imgH="203839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84682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82206903"/>
              </p:ext>
            </p:extLst>
          </p:nvPr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11280" name="文档" r:id="rId5" imgW="3838246" imgH="144797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8567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17014631"/>
              </p:ext>
            </p:extLst>
          </p:nvPr>
        </p:nvGraphicFramePr>
        <p:xfrm>
          <a:off x="508000" y="1340768"/>
          <a:ext cx="8128000" cy="5175879"/>
        </p:xfrm>
        <a:graphic>
          <a:graphicData uri="http://schemas.openxmlformats.org/presentationml/2006/ole">
            <p:oleObj spid="_x0000_s35850" name="文档" r:id="rId5" imgW="4003859" imgH="2549612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6270" y="4363989"/>
            <a:ext cx="8850638" cy="209376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3106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13041076"/>
              </p:ext>
            </p:extLst>
          </p:nvPr>
        </p:nvGraphicFramePr>
        <p:xfrm>
          <a:off x="508000" y="1392903"/>
          <a:ext cx="8128000" cy="4326195"/>
        </p:xfrm>
        <a:graphic>
          <a:graphicData uri="http://schemas.openxmlformats.org/presentationml/2006/ole">
            <p:oleObj spid="_x0000_s15376" name="文档" r:id="rId5" imgW="3838246" imgH="204379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40372989"/>
              </p:ext>
            </p:extLst>
          </p:nvPr>
        </p:nvGraphicFramePr>
        <p:xfrm>
          <a:off x="508000" y="2789588"/>
          <a:ext cx="8128000" cy="1532824"/>
        </p:xfrm>
        <a:graphic>
          <a:graphicData uri="http://schemas.openxmlformats.org/presentationml/2006/ole">
            <p:oleObj spid="_x0000_s38922" name="文档" r:id="rId5" imgW="3838246" imgH="72398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20074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32339116"/>
              </p:ext>
            </p:extLst>
          </p:nvPr>
        </p:nvGraphicFramePr>
        <p:xfrm>
          <a:off x="508000" y="1691588"/>
          <a:ext cx="8128000" cy="3728824"/>
        </p:xfrm>
        <a:graphic>
          <a:graphicData uri="http://schemas.openxmlformats.org/presentationml/2006/ole">
            <p:oleObj spid="_x0000_s39946" name="文档" r:id="rId5" imgW="4003859" imgH="183714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09985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59655858"/>
              </p:ext>
            </p:extLst>
          </p:nvPr>
        </p:nvGraphicFramePr>
        <p:xfrm>
          <a:off x="508000" y="1402136"/>
          <a:ext cx="8128000" cy="5195216"/>
        </p:xfrm>
        <a:graphic>
          <a:graphicData uri="http://schemas.openxmlformats.org/presentationml/2006/ole">
            <p:oleObj spid="_x0000_s40970" name="文档" r:id="rId5" imgW="4003859" imgH="2558972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67449" y="3616048"/>
            <a:ext cx="8850638" cy="266429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4781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39563988"/>
              </p:ext>
            </p:extLst>
          </p:nvPr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50183" name="文档" r:id="rId5" imgW="3838246" imgH="9050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2191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1" name="矩形 10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31996626"/>
              </p:ext>
            </p:extLst>
          </p:nvPr>
        </p:nvGraphicFramePr>
        <p:xfrm>
          <a:off x="508000" y="1340768"/>
          <a:ext cx="8128000" cy="2702610"/>
        </p:xfrm>
        <a:graphic>
          <a:graphicData uri="http://schemas.openxmlformats.org/presentationml/2006/ole">
            <p:oleObj spid="_x0000_s29711" name="文档" r:id="rId9" imgW="3838246" imgH="1276246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80627" y="2901172"/>
            <a:ext cx="8850638" cy="79832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627" y="3645024"/>
            <a:ext cx="8850638" cy="79832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3" name="矩形 12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53878389"/>
              </p:ext>
            </p:extLst>
          </p:nvPr>
        </p:nvGraphicFramePr>
        <p:xfrm>
          <a:off x="508000" y="1340768"/>
          <a:ext cx="8128000" cy="2319404"/>
        </p:xfrm>
        <a:graphic>
          <a:graphicData uri="http://schemas.openxmlformats.org/presentationml/2006/ole">
            <p:oleObj spid="_x0000_s30735" name="文档" r:id="rId9" imgW="3838246" imgH="1095519" progId="Word.Document.12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80627" y="3289578"/>
            <a:ext cx="8850638" cy="79832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50019923"/>
              </p:ext>
            </p:extLst>
          </p:nvPr>
        </p:nvGraphicFramePr>
        <p:xfrm>
          <a:off x="508000" y="1340768"/>
          <a:ext cx="8128000" cy="5266119"/>
        </p:xfrm>
        <a:graphic>
          <a:graphicData uri="http://schemas.openxmlformats.org/presentationml/2006/ole">
            <p:oleObj spid="_x0000_s1076" name="文档" r:id="rId3" imgW="4003859" imgH="259389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73259287"/>
              </p:ext>
            </p:extLst>
          </p:nvPr>
        </p:nvGraphicFramePr>
        <p:xfrm>
          <a:off x="508000" y="1340768"/>
          <a:ext cx="8128000" cy="2702610"/>
        </p:xfrm>
        <a:graphic>
          <a:graphicData uri="http://schemas.openxmlformats.org/presentationml/2006/ole">
            <p:oleObj spid="_x0000_s31759" name="文档" r:id="rId9" imgW="3838246" imgH="1276246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80627" y="2901172"/>
            <a:ext cx="8850638" cy="79832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627" y="3690531"/>
            <a:ext cx="8850638" cy="79832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68114972"/>
              </p:ext>
            </p:extLst>
          </p:nvPr>
        </p:nvGraphicFramePr>
        <p:xfrm>
          <a:off x="508000" y="1340768"/>
          <a:ext cx="8128000" cy="1936199"/>
        </p:xfrm>
        <a:graphic>
          <a:graphicData uri="http://schemas.openxmlformats.org/presentationml/2006/ole">
            <p:oleObj spid="_x0000_s32783" name="文档" r:id="rId9" imgW="3838246" imgH="914433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80627" y="2901172"/>
            <a:ext cx="8850638" cy="79832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100392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51969191"/>
              </p:ext>
            </p:extLst>
          </p:nvPr>
        </p:nvGraphicFramePr>
        <p:xfrm>
          <a:off x="508000" y="1340768"/>
          <a:ext cx="8128000" cy="2702610"/>
        </p:xfrm>
        <a:graphic>
          <a:graphicData uri="http://schemas.openxmlformats.org/presentationml/2006/ole">
            <p:oleObj spid="_x0000_s33807" name="文档" r:id="rId9" imgW="3838246" imgH="1276246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80627" y="2523523"/>
            <a:ext cx="8850638" cy="114301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0780" y="3688920"/>
            <a:ext cx="8850638" cy="79832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8167056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818430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68431377"/>
              </p:ext>
            </p:extLst>
          </p:nvPr>
        </p:nvGraphicFramePr>
        <p:xfrm>
          <a:off x="508000" y="1340768"/>
          <a:ext cx="8128000" cy="5364883"/>
        </p:xfrm>
        <a:graphic>
          <a:graphicData uri="http://schemas.openxmlformats.org/presentationml/2006/ole">
            <p:oleObj spid="_x0000_s34831" name="文档" r:id="rId6" imgW="3838246" imgH="2533771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9126" y="4030742"/>
            <a:ext cx="8536331" cy="273214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4493918"/>
              </p:ext>
            </p:extLst>
          </p:nvPr>
        </p:nvGraphicFramePr>
        <p:xfrm>
          <a:off x="508000" y="1811405"/>
          <a:ext cx="8128000" cy="3489191"/>
        </p:xfrm>
        <a:graphic>
          <a:graphicData uri="http://schemas.openxmlformats.org/presentationml/2006/ole">
            <p:oleObj spid="_x0000_s2064" name="文档" r:id="rId6" imgW="3838246" imgH="1647779" progId="Word.Document.12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3112086" y="3038197"/>
            <a:ext cx="508000" cy="29123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82902" y="3048955"/>
            <a:ext cx="1028700" cy="29123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1752" y="3419197"/>
            <a:ext cx="533400" cy="29123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94178" y="3429955"/>
            <a:ext cx="533400" cy="29123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77694" y="3419197"/>
            <a:ext cx="1028700" cy="29123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68594" y="3419197"/>
            <a:ext cx="266700" cy="29123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8000" y="3802139"/>
            <a:ext cx="266700" cy="29123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19094" y="4574897"/>
            <a:ext cx="508000" cy="29123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059998" y="4574897"/>
            <a:ext cx="533400" cy="29123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4968" y="4957839"/>
            <a:ext cx="1560882" cy="29123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371907" y="4574897"/>
            <a:ext cx="266700" cy="29123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22046637"/>
              </p:ext>
            </p:extLst>
          </p:nvPr>
        </p:nvGraphicFramePr>
        <p:xfrm>
          <a:off x="508000" y="2174441"/>
          <a:ext cx="8128000" cy="2763117"/>
        </p:xfrm>
        <a:graphic>
          <a:graphicData uri="http://schemas.openxmlformats.org/presentationml/2006/ole">
            <p:oleObj spid="_x0000_s47111" name="文档" r:id="rId6" imgW="3838246" imgH="1304687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13850" y="2636912"/>
            <a:ext cx="8850638" cy="266429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488674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42202487"/>
              </p:ext>
            </p:extLst>
          </p:nvPr>
        </p:nvGraphicFramePr>
        <p:xfrm>
          <a:off x="508000" y="2119669"/>
          <a:ext cx="8128000" cy="2872661"/>
        </p:xfrm>
        <a:graphic>
          <a:graphicData uri="http://schemas.openxmlformats.org/presentationml/2006/ole">
            <p:oleObj spid="_x0000_s48135" name="文档" r:id="rId6" imgW="4028701" imgH="1423491" progId="Word.Document.12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6876680" y="2514002"/>
            <a:ext cx="482600" cy="29434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98638" y="2514002"/>
            <a:ext cx="482600" cy="29434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9370" y="2869602"/>
            <a:ext cx="508000" cy="29434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34433" y="2869602"/>
            <a:ext cx="497990" cy="29434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57174" y="2869602"/>
            <a:ext cx="469129" cy="29434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79544" y="3241786"/>
            <a:ext cx="473820" cy="29434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60677" y="3241786"/>
            <a:ext cx="2116459" cy="29434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94732" y="3241786"/>
            <a:ext cx="1003300" cy="29434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69370" y="3597386"/>
            <a:ext cx="1003300" cy="29434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861679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00658099"/>
              </p:ext>
            </p:extLst>
          </p:nvPr>
        </p:nvGraphicFramePr>
        <p:xfrm>
          <a:off x="508000" y="1791235"/>
          <a:ext cx="8128000" cy="3529529"/>
        </p:xfrm>
        <a:graphic>
          <a:graphicData uri="http://schemas.openxmlformats.org/presentationml/2006/ole">
            <p:oleObj spid="_x0000_s49159" name="文档" r:id="rId6" imgW="3838246" imgH="1666860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377152" y="2199055"/>
            <a:ext cx="10287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46980" y="4567081"/>
            <a:ext cx="497512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92844" y="4956897"/>
            <a:ext cx="5080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63543" y="4946139"/>
            <a:ext cx="528119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3850" y="3033775"/>
            <a:ext cx="8850638" cy="115378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314329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35109908"/>
              </p:ext>
            </p:extLst>
          </p:nvPr>
        </p:nvGraphicFramePr>
        <p:xfrm>
          <a:off x="508000" y="2386213"/>
          <a:ext cx="8128000" cy="2339573"/>
        </p:xfrm>
        <a:graphic>
          <a:graphicData uri="http://schemas.openxmlformats.org/presentationml/2006/ole">
            <p:oleObj spid="_x0000_s7184" name="文档" r:id="rId6" imgW="3838246" imgH="1104880" progId="Word.Document.12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3611578" y="3199471"/>
            <a:ext cx="10287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90444" y="3950713"/>
            <a:ext cx="1521485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52230" y="3961471"/>
            <a:ext cx="1768242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9202" y="4344413"/>
            <a:ext cx="1320800" cy="3281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8264943"/>
              </p:ext>
            </p:extLst>
          </p:nvPr>
        </p:nvGraphicFramePr>
        <p:xfrm>
          <a:off x="508000" y="2386213"/>
          <a:ext cx="8128000" cy="2339573"/>
        </p:xfrm>
        <a:graphic>
          <a:graphicData uri="http://schemas.openxmlformats.org/presentationml/2006/ole">
            <p:oleObj spid="_x0000_s4113" name="文档" r:id="rId6" imgW="3838246" imgH="1104880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1281750" y="3216632"/>
            <a:ext cx="1012969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24856" y="3978632"/>
            <a:ext cx="634366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2992" y="4350816"/>
            <a:ext cx="2667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62002" y="4361574"/>
            <a:ext cx="5334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98539179"/>
              </p:ext>
            </p:extLst>
          </p:nvPr>
        </p:nvGraphicFramePr>
        <p:xfrm>
          <a:off x="508000" y="1340768"/>
          <a:ext cx="8128000" cy="5230425"/>
        </p:xfrm>
        <a:graphic>
          <a:graphicData uri="http://schemas.openxmlformats.org/presentationml/2006/ole">
            <p:oleObj spid="_x0000_s9232" name="文档" r:id="rId5" imgW="3838246" imgH="2470049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89767" y="5789070"/>
            <a:ext cx="8294551" cy="9721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89</TotalTime>
  <Words>111</Words>
  <Paragraphs>55</Paragraphs>
  <Slides>23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测控设计模板14新</vt:lpstr>
      <vt:lpstr>文档</vt:lpstr>
      <vt:lpstr>3　依法行使财产权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created xsi:type="dcterms:W3CDTF">2014-06-14T06:26:41Z</dcterms:created>
  <dcterms:modified xsi:type="dcterms:W3CDTF">2018-11-17T20:30:19Z</dcterms:modified>
</cp:coreProperties>
</file>