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74" r:id="rId3"/>
    <p:sldId id="263" r:id="rId4"/>
    <p:sldId id="264" r:id="rId5"/>
    <p:sldId id="267" r:id="rId6"/>
    <p:sldId id="268" r:id="rId7"/>
    <p:sldId id="311" r:id="rId8"/>
    <p:sldId id="265" r:id="rId9"/>
    <p:sldId id="284" r:id="rId10"/>
    <p:sldId id="285" r:id="rId11"/>
    <p:sldId id="301" r:id="rId12"/>
    <p:sldId id="266" r:id="rId13"/>
    <p:sldId id="304" r:id="rId14"/>
    <p:sldId id="305" r:id="rId15"/>
    <p:sldId id="306" r:id="rId16"/>
    <p:sldId id="270" r:id="rId17"/>
    <p:sldId id="271" r:id="rId18"/>
    <p:sldId id="275" r:id="rId19"/>
    <p:sldId id="276" r:id="rId20"/>
    <p:sldId id="277" r:id="rId21"/>
    <p:sldId id="278" r:id="rId22"/>
    <p:sldId id="312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3.png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</a:t>
            </a:r>
            <a:r>
              <a:rPr lang="zh-CN" altLang="zh-CN" sz="1400" dirty="0" smtClean="0"/>
              <a:t>　走近合同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4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5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6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7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专题三　信守合同与违约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6714311"/>
              </p:ext>
            </p:extLst>
          </p:nvPr>
        </p:nvGraphicFramePr>
        <p:xfrm>
          <a:off x="508000" y="1340768"/>
          <a:ext cx="8128000" cy="5445558"/>
        </p:xfrm>
        <a:graphic>
          <a:graphicData uri="http://schemas.openxmlformats.org/presentationml/2006/ole">
            <p:oleObj spid="_x0000_s11278" name="文档" r:id="rId5" imgW="3838246" imgH="25719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4445096"/>
              </p:ext>
            </p:extLst>
          </p:nvPr>
        </p:nvGraphicFramePr>
        <p:xfrm>
          <a:off x="508000" y="1481507"/>
          <a:ext cx="8128000" cy="4827813"/>
        </p:xfrm>
        <a:graphic>
          <a:graphicData uri="http://schemas.openxmlformats.org/presentationml/2006/ole">
            <p:oleObj spid="_x0000_s35848" name="文档" r:id="rId5" imgW="4003859" imgH="237824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43940" y="3338583"/>
            <a:ext cx="8815300" cy="26258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952534"/>
            <a:ext cx="5796136" cy="585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717082"/>
              </p:ext>
            </p:extLst>
          </p:nvPr>
        </p:nvGraphicFramePr>
        <p:xfrm>
          <a:off x="508000" y="1402935"/>
          <a:ext cx="8128000" cy="5338433"/>
        </p:xfrm>
        <a:graphic>
          <a:graphicData uri="http://schemas.openxmlformats.org/presentationml/2006/ole">
            <p:oleObj spid="_x0000_s15374" name="文档" r:id="rId5" imgW="3838246" imgH="251649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26412" y="6253758"/>
            <a:ext cx="5507610" cy="5859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2248403"/>
              </p:ext>
            </p:extLst>
          </p:nvPr>
        </p:nvGraphicFramePr>
        <p:xfrm>
          <a:off x="508000" y="1340768"/>
          <a:ext cx="8128000" cy="5639968"/>
        </p:xfrm>
        <a:graphic>
          <a:graphicData uri="http://schemas.openxmlformats.org/presentationml/2006/ole">
            <p:oleObj spid="_x0000_s38920" name="文档" r:id="rId5" imgW="4003859" imgH="27782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4055683"/>
              </p:ext>
            </p:extLst>
          </p:nvPr>
        </p:nvGraphicFramePr>
        <p:xfrm>
          <a:off x="508000" y="1469534"/>
          <a:ext cx="8128000" cy="4479746"/>
        </p:xfrm>
        <a:graphic>
          <a:graphicData uri="http://schemas.openxmlformats.org/presentationml/2006/ole">
            <p:oleObj spid="_x0000_s39944" name="文档" r:id="rId5" imgW="4003859" imgH="220687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43940" y="3299904"/>
            <a:ext cx="8815300" cy="26460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2048935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40968" name="文档" r:id="rId5" imgW="3838246" imgH="12668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9535760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29709" name="文档" r:id="rId9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43940" y="3641726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4028541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0733" name="文档" r:id="rId9" imgW="3838246" imgH="2000232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43940" y="4422192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3940" y="5207211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7640558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1757" name="文档" r:id="rId9" imgW="3838246" imgH="2000232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43940" y="4059348"/>
            <a:ext cx="8815300" cy="11193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89" y="5222604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8270083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32781" name="文档" r:id="rId9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0911" y="3270928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040" y="4059718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走近合同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5977266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05" name="文档" r:id="rId9" imgW="3838246" imgH="1819505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43940" y="3675512"/>
            <a:ext cx="8815300" cy="117112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290" y="4812072"/>
            <a:ext cx="8815300" cy="80849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5103613"/>
              </p:ext>
            </p:extLst>
          </p:nvPr>
        </p:nvGraphicFramePr>
        <p:xfrm>
          <a:off x="508000" y="1340768"/>
          <a:ext cx="8128000" cy="1532824"/>
        </p:xfrm>
        <a:graphic>
          <a:graphicData uri="http://schemas.openxmlformats.org/presentationml/2006/ole">
            <p:oleObj spid="_x0000_s34829" name="文档" r:id="rId6" imgW="3838246" imgH="723986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43940" y="2112204"/>
            <a:ext cx="8815300" cy="101800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0310123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47111" name="文档" r:id="rId6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90712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0889342"/>
              </p:ext>
            </p:extLst>
          </p:nvPr>
        </p:nvGraphicFramePr>
        <p:xfrm>
          <a:off x="508000" y="1340768"/>
          <a:ext cx="8128000" cy="4550649"/>
        </p:xfrm>
        <a:graphic>
          <a:graphicData uri="http://schemas.openxmlformats.org/presentationml/2006/ole">
            <p:oleObj spid="_x0000_s1074" name="文档" r:id="rId3" imgW="4003859" imgH="22410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9320582"/>
              </p:ext>
            </p:extLst>
          </p:nvPr>
        </p:nvGraphicFramePr>
        <p:xfrm>
          <a:off x="508000" y="2194611"/>
          <a:ext cx="8128000" cy="2722779"/>
        </p:xfrm>
        <a:graphic>
          <a:graphicData uri="http://schemas.openxmlformats.org/presentationml/2006/ole">
            <p:oleObj spid="_x0000_s2062" name="文档" r:id="rId6" imgW="3838246" imgH="128596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785948" y="3034227"/>
            <a:ext cx="100294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420" y="3413285"/>
            <a:ext cx="137477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1210" y="4179169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2110" y="4179169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73504" y="3034226"/>
            <a:ext cx="50147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2676012"/>
              </p:ext>
            </p:extLst>
          </p:nvPr>
        </p:nvGraphicFramePr>
        <p:xfrm>
          <a:off x="508000" y="1552822"/>
          <a:ext cx="8128000" cy="4006356"/>
        </p:xfrm>
        <a:graphic>
          <a:graphicData uri="http://schemas.openxmlformats.org/presentationml/2006/ole">
            <p:oleObj spid="_x0000_s7182" name="文档" r:id="rId6" imgW="4028701" imgH="1985471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4602559" y="2353744"/>
            <a:ext cx="49799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5984" y="2364502"/>
            <a:ext cx="760472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2698586"/>
            <a:ext cx="2540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1946" y="2720102"/>
            <a:ext cx="9779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1664" y="3445944"/>
            <a:ext cx="14605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65030" y="3814244"/>
            <a:ext cx="50604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178" y="4169844"/>
            <a:ext cx="12573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8137170"/>
              </p:ext>
            </p:extLst>
          </p:nvPr>
        </p:nvGraphicFramePr>
        <p:xfrm>
          <a:off x="508000" y="1423728"/>
          <a:ext cx="8128000" cy="5101616"/>
        </p:xfrm>
        <a:graphic>
          <a:graphicData uri="http://schemas.openxmlformats.org/presentationml/2006/ole">
            <p:oleObj spid="_x0000_s4111" name="文档" r:id="rId6" imgW="4028701" imgH="25287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189484" y="2213086"/>
            <a:ext cx="93044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2846" y="3316044"/>
            <a:ext cx="958632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2838" y="3316044"/>
            <a:ext cx="9779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11732" y="4039944"/>
            <a:ext cx="939744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4954" y="4756970"/>
            <a:ext cx="4572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886" y="5134086"/>
            <a:ext cx="254000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4379" y="5123328"/>
            <a:ext cx="968218" cy="2943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9049205"/>
              </p:ext>
            </p:extLst>
          </p:nvPr>
        </p:nvGraphicFramePr>
        <p:xfrm>
          <a:off x="508000" y="1389494"/>
          <a:ext cx="8128000" cy="4333011"/>
        </p:xfrm>
        <a:graphic>
          <a:graphicData uri="http://schemas.openxmlformats.org/presentationml/2006/ole">
            <p:oleObj spid="_x0000_s46087" name="文档" r:id="rId6" imgW="4028701" imgH="2147477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6453696" y="1763686"/>
            <a:ext cx="7239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5480" y="1763686"/>
            <a:ext cx="4826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5768" y="2502228"/>
            <a:ext cx="144604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1754" y="2502228"/>
            <a:ext cx="7239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97622" y="3962728"/>
            <a:ext cx="4826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14648" y="3962728"/>
            <a:ext cx="4826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71236" y="4318328"/>
            <a:ext cx="1003300" cy="3002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7726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61743278"/>
              </p:ext>
            </p:extLst>
          </p:nvPr>
        </p:nvGraphicFramePr>
        <p:xfrm>
          <a:off x="508000" y="1391509"/>
          <a:ext cx="8128000" cy="4917811"/>
        </p:xfrm>
        <a:graphic>
          <a:graphicData uri="http://schemas.openxmlformats.org/presentationml/2006/ole">
            <p:oleObj spid="_x0000_s9230" name="文档" r:id="rId5" imgW="3838246" imgH="23231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0072497"/>
              </p:ext>
            </p:extLst>
          </p:nvPr>
        </p:nvGraphicFramePr>
        <p:xfrm>
          <a:off x="508000" y="2981191"/>
          <a:ext cx="8128000" cy="1149618"/>
        </p:xfrm>
        <a:graphic>
          <a:graphicData uri="http://schemas.openxmlformats.org/presentationml/2006/ole">
            <p:oleObj spid="_x0000_s10254" name="文档" r:id="rId5" imgW="3838246" imgH="54289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43940" y="3375210"/>
            <a:ext cx="8815300" cy="117183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75</TotalTime>
  <Words>104</Words>
  <Paragraphs>51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专题三　信守合同与违约</vt:lpstr>
      <vt:lpstr>1　走近合同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2014-06-14T06:26:41Z</dcterms:created>
  <dcterms:modified xsi:type="dcterms:W3CDTF">2018-11-17T20:30:19Z</dcterms:modified>
</cp:coreProperties>
</file>