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3" r:id="rId2"/>
    <p:sldId id="263" r:id="rId3"/>
    <p:sldId id="264" r:id="rId4"/>
    <p:sldId id="267" r:id="rId5"/>
    <p:sldId id="265" r:id="rId6"/>
    <p:sldId id="284" r:id="rId7"/>
    <p:sldId id="285" r:id="rId8"/>
    <p:sldId id="301" r:id="rId9"/>
    <p:sldId id="266" r:id="rId10"/>
    <p:sldId id="304" r:id="rId11"/>
    <p:sldId id="305" r:id="rId12"/>
    <p:sldId id="306" r:id="rId13"/>
    <p:sldId id="315" r:id="rId14"/>
    <p:sldId id="321" r:id="rId15"/>
    <p:sldId id="322" r:id="rId16"/>
    <p:sldId id="270" r:id="rId17"/>
    <p:sldId id="271" r:id="rId18"/>
    <p:sldId id="275" r:id="rId19"/>
    <p:sldId id="276" r:id="rId20"/>
    <p:sldId id="277" r:id="rId21"/>
    <p:sldId id="278" r:id="rId22"/>
    <p:sldId id="320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2" d="100"/>
          <a:sy n="52" d="100"/>
        </p:scale>
        <p:origin x="-90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1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1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7" Type="http://schemas.openxmlformats.org/officeDocument/2006/relationships/slide" Target="../slides/slide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636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2991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2991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636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11963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2647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2647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636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1272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3007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3007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578346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r>
              <a:rPr lang="en-US" altLang="zh-CN" sz="1600" b="1" dirty="0" smtClean="0"/>
              <a:t>3</a:t>
            </a:r>
            <a:r>
              <a:rPr lang="zh-CN" altLang="zh-CN" sz="1600" dirty="0" smtClean="0"/>
              <a:t>　言而有信守合同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5.docx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6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7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8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9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Office_Word___20.docx"/><Relationship Id="rId5" Type="http://schemas.openxmlformats.org/officeDocument/2006/relationships/slide" Target="slide19.xml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package" Target="../embeddings/Microsoft_Office_Word___21.docx"/><Relationship Id="rId5" Type="http://schemas.openxmlformats.org/officeDocument/2006/relationships/slide" Target="slide19.xml"/><Relationship Id="rId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</a:t>
            </a:r>
            <a:r>
              <a:rPr lang="zh-CN" altLang="zh-CN" dirty="0"/>
              <a:t>　言而有信守合同</a:t>
            </a:r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57284911"/>
              </p:ext>
            </p:extLst>
          </p:nvPr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38925" name="文档" r:id="rId5" imgW="3838246" imgH="14479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20074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2012096"/>
              </p:ext>
            </p:extLst>
          </p:nvPr>
        </p:nvGraphicFramePr>
        <p:xfrm>
          <a:off x="508000" y="1599633"/>
          <a:ext cx="8128000" cy="3912734"/>
        </p:xfrm>
        <a:graphic>
          <a:graphicData uri="http://schemas.openxmlformats.org/presentationml/2006/ole">
            <p:oleObj spid="_x0000_s39949" name="文档" r:id="rId5" imgW="3838246" imgH="184794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0998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92512794"/>
              </p:ext>
            </p:extLst>
          </p:nvPr>
        </p:nvGraphicFramePr>
        <p:xfrm>
          <a:off x="508000" y="1494825"/>
          <a:ext cx="8128000" cy="4598471"/>
        </p:xfrm>
        <a:graphic>
          <a:graphicData uri="http://schemas.openxmlformats.org/presentationml/2006/ole">
            <p:oleObj spid="_x0000_s40973" name="文档" r:id="rId5" imgW="3838246" imgH="21719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478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94882913"/>
              </p:ext>
            </p:extLst>
          </p:nvPr>
        </p:nvGraphicFramePr>
        <p:xfrm>
          <a:off x="508000" y="1448367"/>
          <a:ext cx="8128000" cy="4215266"/>
        </p:xfrm>
        <a:graphic>
          <a:graphicData uri="http://schemas.openxmlformats.org/presentationml/2006/ole">
            <p:oleObj spid="_x0000_s50186" name="文档" r:id="rId5" imgW="3838246" imgH="199087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2191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78261176"/>
              </p:ext>
            </p:extLst>
          </p:nvPr>
        </p:nvGraphicFramePr>
        <p:xfrm>
          <a:off x="508000" y="1412776"/>
          <a:ext cx="8128000" cy="4847150"/>
        </p:xfrm>
        <a:graphic>
          <a:graphicData uri="http://schemas.openxmlformats.org/presentationml/2006/ole">
            <p:oleObj spid="_x0000_s56326" name="文档" r:id="rId5" imgW="4003859" imgH="238760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29096" y="3641726"/>
            <a:ext cx="8815300" cy="244827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2813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35888048"/>
              </p:ext>
            </p:extLst>
          </p:nvPr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57350" name="文档" r:id="rId5" imgW="3838246" imgH="18097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76077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3431752"/>
              </p:ext>
            </p:extLst>
          </p:nvPr>
        </p:nvGraphicFramePr>
        <p:xfrm>
          <a:off x="508000" y="1340768"/>
          <a:ext cx="8128000" cy="3852228"/>
        </p:xfrm>
        <a:graphic>
          <a:graphicData uri="http://schemas.openxmlformats.org/presentationml/2006/ole">
            <p:oleObj spid="_x0000_s29714" name="文档" r:id="rId9" imgW="3838246" imgH="1819505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57996" y="3653786"/>
            <a:ext cx="8815300" cy="1200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7996" y="4843595"/>
            <a:ext cx="8815300" cy="69596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3" name="矩形 12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6902862"/>
              </p:ext>
            </p:extLst>
          </p:nvPr>
        </p:nvGraphicFramePr>
        <p:xfrm>
          <a:off x="508000" y="1340768"/>
          <a:ext cx="8128000" cy="3085816"/>
        </p:xfrm>
        <a:graphic>
          <a:graphicData uri="http://schemas.openxmlformats.org/presentationml/2006/ole">
            <p:oleObj spid="_x0000_s30738" name="文档" r:id="rId9" imgW="3838246" imgH="1457332" progId="Word.Document.12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157996" y="3274226"/>
            <a:ext cx="8815300" cy="7920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304" y="4057344"/>
            <a:ext cx="8815300" cy="7920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62357679"/>
              </p:ext>
            </p:extLst>
          </p:nvPr>
        </p:nvGraphicFramePr>
        <p:xfrm>
          <a:off x="508000" y="1340768"/>
          <a:ext cx="8128000" cy="1552993"/>
        </p:xfrm>
        <a:graphic>
          <a:graphicData uri="http://schemas.openxmlformats.org/presentationml/2006/ole">
            <p:oleObj spid="_x0000_s31762" name="文档" r:id="rId9" imgW="3838246" imgH="733346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243813" y="2492896"/>
            <a:ext cx="8815300" cy="7920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2188467"/>
              </p:ext>
            </p:extLst>
          </p:nvPr>
        </p:nvGraphicFramePr>
        <p:xfrm>
          <a:off x="508000" y="1340768"/>
          <a:ext cx="8128000" cy="4235434"/>
        </p:xfrm>
        <a:graphic>
          <a:graphicData uri="http://schemas.openxmlformats.org/presentationml/2006/ole">
            <p:oleObj spid="_x0000_s32786" name="文档" r:id="rId9" imgW="3838246" imgH="2000232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157996" y="4052258"/>
            <a:ext cx="8815300" cy="115212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2050" y="5219306"/>
            <a:ext cx="8815300" cy="7920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01287454"/>
              </p:ext>
            </p:extLst>
          </p:nvPr>
        </p:nvGraphicFramePr>
        <p:xfrm>
          <a:off x="508000" y="1340768"/>
          <a:ext cx="8128000" cy="5357742"/>
        </p:xfrm>
        <a:graphic>
          <a:graphicData uri="http://schemas.openxmlformats.org/presentationml/2006/ole">
            <p:oleObj spid="_x0000_s1079" name="文档" r:id="rId3" imgW="4003859" imgH="265113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100392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54671864"/>
              </p:ext>
            </p:extLst>
          </p:nvPr>
        </p:nvGraphicFramePr>
        <p:xfrm>
          <a:off x="508000" y="1340768"/>
          <a:ext cx="8128000" cy="3469022"/>
        </p:xfrm>
        <a:graphic>
          <a:graphicData uri="http://schemas.openxmlformats.org/presentationml/2006/ole">
            <p:oleObj spid="_x0000_s33810" name="文档" r:id="rId9" imgW="3838246" imgH="1638419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157996" y="3661859"/>
            <a:ext cx="8815300" cy="7920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0270" y="4445436"/>
            <a:ext cx="8815300" cy="7920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70747351"/>
              </p:ext>
            </p:extLst>
          </p:nvPr>
        </p:nvGraphicFramePr>
        <p:xfrm>
          <a:off x="508000" y="1340768"/>
          <a:ext cx="8128000" cy="4215266"/>
        </p:xfrm>
        <a:graphic>
          <a:graphicData uri="http://schemas.openxmlformats.org/presentationml/2006/ole">
            <p:oleObj spid="_x0000_s34834" name="文档" r:id="rId6" imgW="3838246" imgH="1990871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54323" y="4437112"/>
            <a:ext cx="8815300" cy="136815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80470772"/>
              </p:ext>
            </p:extLst>
          </p:nvPr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55303" name="文档" r:id="rId6" imgW="3838246" imgH="14479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7340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99736270"/>
              </p:ext>
            </p:extLst>
          </p:nvPr>
        </p:nvGraphicFramePr>
        <p:xfrm>
          <a:off x="508000" y="1552822"/>
          <a:ext cx="8128000" cy="4006356"/>
        </p:xfrm>
        <a:graphic>
          <a:graphicData uri="http://schemas.openxmlformats.org/presentationml/2006/ole">
            <p:oleObj spid="_x0000_s2067" name="文档" r:id="rId5" imgW="4028701" imgH="1985471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2650007" y="2356587"/>
            <a:ext cx="1207627" cy="2828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00172" y="2356587"/>
            <a:ext cx="958632" cy="2828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93154" y="3089303"/>
            <a:ext cx="723900" cy="2828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0886" y="3448787"/>
            <a:ext cx="749300" cy="2828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81754" y="3817087"/>
            <a:ext cx="1460500" cy="2828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6062260"/>
              </p:ext>
            </p:extLst>
          </p:nvPr>
        </p:nvGraphicFramePr>
        <p:xfrm>
          <a:off x="508000" y="1340768"/>
          <a:ext cx="8128000" cy="5405221"/>
        </p:xfrm>
        <a:graphic>
          <a:graphicData uri="http://schemas.openxmlformats.org/presentationml/2006/ole">
            <p:oleObj spid="_x0000_s7187" name="文档" r:id="rId5" imgW="3838246" imgH="2552852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2805029" y="2562385"/>
            <a:ext cx="1008431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85152" y="2562385"/>
            <a:ext cx="10287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77171" y="2943385"/>
            <a:ext cx="1008431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31178" y="2943385"/>
            <a:ext cx="5080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4210" y="3317511"/>
            <a:ext cx="5334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30859" y="4088327"/>
            <a:ext cx="492586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07793" y="4099085"/>
            <a:ext cx="502487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83010" y="6006027"/>
            <a:ext cx="10287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23994" y="6006027"/>
            <a:ext cx="5334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94894" y="6388969"/>
            <a:ext cx="5080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04353421"/>
              </p:ext>
            </p:extLst>
          </p:nvPr>
        </p:nvGraphicFramePr>
        <p:xfrm>
          <a:off x="508000" y="1717284"/>
          <a:ext cx="8128000" cy="3677433"/>
        </p:xfrm>
        <a:graphic>
          <a:graphicData uri="http://schemas.openxmlformats.org/presentationml/2006/ole">
            <p:oleObj spid="_x0000_s9235" name="文档" r:id="rId5" imgW="3838246" imgH="173634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29096" y="4254226"/>
            <a:ext cx="8815300" cy="115212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61877477"/>
              </p:ext>
            </p:extLst>
          </p:nvPr>
        </p:nvGraphicFramePr>
        <p:xfrm>
          <a:off x="508000" y="1408030"/>
          <a:ext cx="8128000" cy="4295940"/>
        </p:xfrm>
        <a:graphic>
          <a:graphicData uri="http://schemas.openxmlformats.org/presentationml/2006/ole">
            <p:oleObj spid="_x0000_s10259" name="文档" r:id="rId5" imgW="3838246" imgH="202903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8468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8438822"/>
              </p:ext>
            </p:extLst>
          </p:nvPr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11283" name="文档" r:id="rId5" imgW="3838246" imgH="16286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8567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11930497"/>
              </p:ext>
            </p:extLst>
          </p:nvPr>
        </p:nvGraphicFramePr>
        <p:xfrm>
          <a:off x="508000" y="2060603"/>
          <a:ext cx="8128000" cy="2990795"/>
        </p:xfrm>
        <a:graphic>
          <a:graphicData uri="http://schemas.openxmlformats.org/presentationml/2006/ole">
            <p:oleObj spid="_x0000_s35853" name="文档" r:id="rId5" imgW="4003859" imgH="1473173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29096" y="4696168"/>
            <a:ext cx="8815300" cy="75321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310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19113250"/>
              </p:ext>
            </p:extLst>
          </p:nvPr>
        </p:nvGraphicFramePr>
        <p:xfrm>
          <a:off x="508000" y="1340768"/>
          <a:ext cx="8128000" cy="5331269"/>
        </p:xfrm>
        <a:graphic>
          <a:graphicData uri="http://schemas.openxmlformats.org/presentationml/2006/ole">
            <p:oleObj spid="_x0000_s15379" name="文档" r:id="rId5" imgW="3838246" imgH="25182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100</TotalTime>
  <Words>112</Words>
  <Paragraphs>48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测控设计模板14新</vt:lpstr>
      <vt:lpstr>文档</vt:lpstr>
      <vt:lpstr>3　言而有信守合同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2014-06-14T06:26:41Z</dcterms:created>
  <dcterms:modified xsi:type="dcterms:W3CDTF">2018-11-17T20:30:19Z</dcterms:modified>
</cp:coreProperties>
</file>