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63" r:id="rId3"/>
    <p:sldId id="264" r:id="rId4"/>
    <p:sldId id="323" r:id="rId5"/>
    <p:sldId id="267" r:id="rId6"/>
    <p:sldId id="324" r:id="rId7"/>
    <p:sldId id="265" r:id="rId8"/>
    <p:sldId id="284" r:id="rId9"/>
    <p:sldId id="285" r:id="rId10"/>
    <p:sldId id="301" r:id="rId11"/>
    <p:sldId id="325" r:id="rId12"/>
    <p:sldId id="326" r:id="rId13"/>
    <p:sldId id="327" r:id="rId14"/>
    <p:sldId id="266" r:id="rId15"/>
    <p:sldId id="304" r:id="rId16"/>
    <p:sldId id="305" r:id="rId17"/>
    <p:sldId id="306" r:id="rId18"/>
    <p:sldId id="315" r:id="rId19"/>
    <p:sldId id="270" r:id="rId20"/>
    <p:sldId id="271" r:id="rId21"/>
    <p:sldId id="276" r:id="rId22"/>
    <p:sldId id="277" r:id="rId23"/>
    <p:sldId id="328" r:id="rId24"/>
    <p:sldId id="278" r:id="rId25"/>
    <p:sldId id="32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7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9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7" Type="http://schemas.openxmlformats.org/officeDocument/2006/relationships/slide" Target="../slides/slide7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4</a:t>
            </a:r>
            <a:r>
              <a:rPr lang="zh-CN" altLang="zh-CN" sz="1600" dirty="0" smtClean="0"/>
              <a:t>　违约与违约责任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slide" Target="slide19.xml"/><Relationship Id="rId7" Type="http://schemas.openxmlformats.org/officeDocument/2006/relationships/slide" Target="slide2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package" Target="../embeddings/Microsoft_Office_Word___23.docx"/><Relationship Id="rId5" Type="http://schemas.openxmlformats.org/officeDocument/2006/relationships/slide" Target="slide21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package" Target="../embeddings/Microsoft_Office_Word___24.docx"/><Relationship Id="rId5" Type="http://schemas.openxmlformats.org/officeDocument/2006/relationships/slide" Target="slide21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dirty="0"/>
              <a:t>　违约与违约责任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2213170"/>
              </p:ext>
            </p:extLst>
          </p:nvPr>
        </p:nvGraphicFramePr>
        <p:xfrm>
          <a:off x="508000" y="1514654"/>
          <a:ext cx="8128000" cy="4434626"/>
        </p:xfrm>
        <a:graphic>
          <a:graphicData uri="http://schemas.openxmlformats.org/presentationml/2006/ole">
            <p:oleObj spid="_x0000_s35854" name="文档" r:id="rId5" imgW="4003859" imgH="21845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6175221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60422" name="文档" r:id="rId5" imgW="3838246" imgH="12668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878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3544072"/>
              </p:ext>
            </p:extLst>
          </p:nvPr>
        </p:nvGraphicFramePr>
        <p:xfrm>
          <a:off x="508000" y="2023176"/>
          <a:ext cx="8128000" cy="3065648"/>
        </p:xfrm>
        <a:graphic>
          <a:graphicData uri="http://schemas.openxmlformats.org/presentationml/2006/ole">
            <p:oleObj spid="_x0000_s61446" name="文档" r:id="rId5" imgW="3838246" imgH="1447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51085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3521011"/>
              </p:ext>
            </p:extLst>
          </p:nvPr>
        </p:nvGraphicFramePr>
        <p:xfrm>
          <a:off x="508000" y="1886570"/>
          <a:ext cx="8128000" cy="3338861"/>
        </p:xfrm>
        <a:graphic>
          <a:graphicData uri="http://schemas.openxmlformats.org/presentationml/2006/ole">
            <p:oleObj spid="_x0000_s62470" name="文档" r:id="rId5" imgW="4003859" imgH="164453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4350" y="4870024"/>
            <a:ext cx="8815300" cy="7912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486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86177534"/>
              </p:ext>
            </p:extLst>
          </p:nvPr>
        </p:nvGraphicFramePr>
        <p:xfrm>
          <a:off x="508000" y="1412776"/>
          <a:ext cx="8128000" cy="5307740"/>
        </p:xfrm>
        <a:graphic>
          <a:graphicData uri="http://schemas.openxmlformats.org/presentationml/2006/ole">
            <p:oleObj spid="_x0000_s15380" name="文档" r:id="rId5" imgW="3838246" imgH="250677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92198" y="5941820"/>
            <a:ext cx="8318846" cy="7912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9184177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38926" name="文档" r:id="rId5" imgW="3838246" imgH="14861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2541733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39950" name="文档" r:id="rId5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2247804"/>
              </p:ext>
            </p:extLst>
          </p:nvPr>
        </p:nvGraphicFramePr>
        <p:xfrm>
          <a:off x="508000" y="1402136"/>
          <a:ext cx="8128000" cy="5195216"/>
        </p:xfrm>
        <a:graphic>
          <a:graphicData uri="http://schemas.openxmlformats.org/presentationml/2006/ole">
            <p:oleObj spid="_x0000_s40974" name="文档" r:id="rId5" imgW="4003859" imgH="255897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91083" y="3649186"/>
            <a:ext cx="8815300" cy="25922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9229487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50187" name="文档" r:id="rId5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2687726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29715" name="文档" r:id="rId8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4844" y="3281686"/>
            <a:ext cx="8815300" cy="7912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875" y="4053158"/>
            <a:ext cx="8815300" cy="7912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2446047"/>
              </p:ext>
            </p:extLst>
          </p:nvPr>
        </p:nvGraphicFramePr>
        <p:xfrm>
          <a:off x="508000" y="1388642"/>
          <a:ext cx="8128000" cy="4334717"/>
        </p:xfrm>
        <a:graphic>
          <a:graphicData uri="http://schemas.openxmlformats.org/presentationml/2006/ole">
            <p:oleObj spid="_x0000_s1080" name="文档" r:id="rId3" imgW="4003859" imgH="213559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0" y="871363"/>
            <a:ext cx="7776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2750572"/>
              </p:ext>
            </p:extLst>
          </p:nvPr>
        </p:nvGraphicFramePr>
        <p:xfrm>
          <a:off x="508000" y="1340768"/>
          <a:ext cx="8128000" cy="5405221"/>
        </p:xfrm>
        <a:graphic>
          <a:graphicData uri="http://schemas.openxmlformats.org/presentationml/2006/ole">
            <p:oleObj spid="_x0000_s30739" name="文档" r:id="rId8" imgW="3838246" imgH="2552852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64844" y="3650524"/>
            <a:ext cx="8815300" cy="4515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4844" y="4094298"/>
            <a:ext cx="8815300" cy="37003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9096" y="5589240"/>
            <a:ext cx="8815300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492" y="6427408"/>
            <a:ext cx="5762498" cy="41696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02605488"/>
              </p:ext>
            </p:extLst>
          </p:nvPr>
        </p:nvGraphicFramePr>
        <p:xfrm>
          <a:off x="508000" y="1340768"/>
          <a:ext cx="8128000" cy="4618640"/>
        </p:xfrm>
        <a:graphic>
          <a:graphicData uri="http://schemas.openxmlformats.org/presentationml/2006/ole">
            <p:oleObj spid="_x0000_s32787" name="文档" r:id="rId8" imgW="3838246" imgH="2181318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4844" y="4496511"/>
            <a:ext cx="8815300" cy="10819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2005" y="5619080"/>
            <a:ext cx="8815300" cy="4460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5092550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33811" name="文档" r:id="rId8" imgW="3838246" imgH="18195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0" y="871363"/>
            <a:ext cx="731231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36246168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63494" name="文档" r:id="rId8" imgW="3838246" imgH="905073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64844" y="4116806"/>
            <a:ext cx="8815300" cy="10819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0761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9545615"/>
              </p:ext>
            </p:extLst>
          </p:nvPr>
        </p:nvGraphicFramePr>
        <p:xfrm>
          <a:off x="508000" y="1340768"/>
          <a:ext cx="8128000" cy="3832060"/>
        </p:xfrm>
        <a:graphic>
          <a:graphicData uri="http://schemas.openxmlformats.org/presentationml/2006/ole">
            <p:oleObj spid="_x0000_s34835" name="文档" r:id="rId6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7491070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5304" name="文档" r:id="rId6" imgW="3838246" imgH="1809785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97611" y="3155590"/>
            <a:ext cx="8815300" cy="27622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4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5422279"/>
              </p:ext>
            </p:extLst>
          </p:nvPr>
        </p:nvGraphicFramePr>
        <p:xfrm>
          <a:off x="508000" y="1448184"/>
          <a:ext cx="8128000" cy="4429088"/>
        </p:xfrm>
        <a:graphic>
          <a:graphicData uri="http://schemas.openxmlformats.org/presentationml/2006/ole">
            <p:oleObj spid="_x0000_s2068" name="文档" r:id="rId5" imgW="4028701" imgH="21957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626254" y="2618502"/>
            <a:ext cx="7239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3235" y="2974102"/>
            <a:ext cx="468407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8896" y="3701886"/>
            <a:ext cx="9779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34432" y="4068244"/>
            <a:ext cx="483344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5804" y="4068244"/>
            <a:ext cx="482600" cy="2885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1272942"/>
              </p:ext>
            </p:extLst>
          </p:nvPr>
        </p:nvGraphicFramePr>
        <p:xfrm>
          <a:off x="508000" y="1412776"/>
          <a:ext cx="8128000" cy="5082521"/>
        </p:xfrm>
        <a:graphic>
          <a:graphicData uri="http://schemas.openxmlformats.org/presentationml/2006/ole">
            <p:oleObj spid="_x0000_s58374" name="文档" r:id="rId5" imgW="3838246" imgH="2400206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015959" y="1818055"/>
            <a:ext cx="512587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7198" y="1818055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0674" y="2580056"/>
            <a:ext cx="7493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740" y="3342055"/>
            <a:ext cx="487709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08952" y="3342055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4350" y="4574532"/>
            <a:ext cx="8815300" cy="18788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9501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7" grpId="1" animBg="1"/>
      <p:bldP spid="8" grpId="1" animBg="1"/>
      <p:bldP spid="9" grpId="1" animBg="1"/>
      <p:bldP spid="10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4802201"/>
              </p:ext>
            </p:extLst>
          </p:nvPr>
        </p:nvGraphicFramePr>
        <p:xfrm>
          <a:off x="508000" y="1412776"/>
          <a:ext cx="8128000" cy="4638809"/>
        </p:xfrm>
        <a:graphic>
          <a:graphicData uri="http://schemas.openxmlformats.org/presentationml/2006/ole">
            <p:oleObj spid="_x0000_s7188" name="文档" r:id="rId5" imgW="3838246" imgH="219067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97963" y="2242235"/>
            <a:ext cx="99844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8783" y="2621293"/>
            <a:ext cx="1281955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7261" y="3397935"/>
            <a:ext cx="1775015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3521" y="3768177"/>
            <a:ext cx="99844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685" y="4147235"/>
            <a:ext cx="102309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57536" y="4147235"/>
            <a:ext cx="15367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19535" y="4913119"/>
            <a:ext cx="1767866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03902" y="5304877"/>
            <a:ext cx="75191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4152" y="5694693"/>
            <a:ext cx="75191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93801626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59398" name="文档" r:id="rId5" imgW="3838246" imgH="1809785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2250736" y="2046655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5162" y="2035897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29520" y="3559897"/>
            <a:ext cx="1028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1385" y="4715597"/>
            <a:ext cx="1257302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1051" y="4715597"/>
            <a:ext cx="50297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81827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7445913"/>
              </p:ext>
            </p:extLst>
          </p:nvPr>
        </p:nvGraphicFramePr>
        <p:xfrm>
          <a:off x="508000" y="1412776"/>
          <a:ext cx="8128000" cy="5069041"/>
        </p:xfrm>
        <a:graphic>
          <a:graphicData uri="http://schemas.openxmlformats.org/presentationml/2006/ole">
            <p:oleObj spid="_x0000_s9236" name="文档" r:id="rId5" imgW="3838246" imgH="23897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0236035"/>
              </p:ext>
            </p:extLst>
          </p:nvPr>
        </p:nvGraphicFramePr>
        <p:xfrm>
          <a:off x="508000" y="2789588"/>
          <a:ext cx="8128000" cy="1532824"/>
        </p:xfrm>
        <a:graphic>
          <a:graphicData uri="http://schemas.openxmlformats.org/presentationml/2006/ole">
            <p:oleObj spid="_x0000_s10260" name="文档" r:id="rId5" imgW="3838246" imgH="7239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2606413"/>
              </p:ext>
            </p:extLst>
          </p:nvPr>
        </p:nvGraphicFramePr>
        <p:xfrm>
          <a:off x="508000" y="2366045"/>
          <a:ext cx="8128000" cy="2379911"/>
        </p:xfrm>
        <a:graphic>
          <a:graphicData uri="http://schemas.openxmlformats.org/presentationml/2006/ole">
            <p:oleObj spid="_x0000_s11284" name="文档" r:id="rId5" imgW="3838246" imgH="11239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102</TotalTime>
  <Words>122</Words>
  <Paragraphs>54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测控设计模板14新</vt:lpstr>
      <vt:lpstr>文档</vt:lpstr>
      <vt:lpstr>4　违约与违约责任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dc:description>政治备课大师【全免费】</dc:description>
  <cp:lastModifiedBy>Administrator</cp:lastModifiedBy>
  <cp:revision>政治备课大师【全免费】</cp:revision>
  <dcterms:created xsi:type="dcterms:W3CDTF">2014-06-14T06:26:41Z</dcterms:created>
  <dcterms:modified xsi:type="dcterms:W3CDTF">2018-11-17T20:30:50Z</dcterms:modified>
</cp:coreProperties>
</file>