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3" r:id="rId2"/>
    <p:sldId id="263" r:id="rId3"/>
    <p:sldId id="264" r:id="rId4"/>
    <p:sldId id="317" r:id="rId5"/>
    <p:sldId id="318" r:id="rId6"/>
    <p:sldId id="267" r:id="rId7"/>
    <p:sldId id="316" r:id="rId8"/>
    <p:sldId id="319" r:id="rId9"/>
    <p:sldId id="265" r:id="rId10"/>
    <p:sldId id="284" r:id="rId11"/>
    <p:sldId id="285" r:id="rId12"/>
    <p:sldId id="301" r:id="rId13"/>
    <p:sldId id="266" r:id="rId14"/>
    <p:sldId id="304" r:id="rId15"/>
    <p:sldId id="305" r:id="rId16"/>
    <p:sldId id="306" r:id="rId17"/>
    <p:sldId id="315" r:id="rId18"/>
    <p:sldId id="270" r:id="rId19"/>
    <p:sldId id="271" r:id="rId20"/>
    <p:sldId id="275" r:id="rId21"/>
    <p:sldId id="276" r:id="rId22"/>
    <p:sldId id="277" r:id="rId23"/>
    <p:sldId id="278" r:id="rId24"/>
    <p:sldId id="320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7" Type="http://schemas.openxmlformats.org/officeDocument/2006/relationships/slide" Target="../slides/slide1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7" Type="http://schemas.openxmlformats.org/officeDocument/2006/relationships/slide" Target="../slides/slide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57834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600" b="1" dirty="0" smtClean="0"/>
              <a:t>2</a:t>
            </a:r>
            <a:r>
              <a:rPr lang="zh-CN" altLang="zh-CN" sz="1600" dirty="0" smtClean="0"/>
              <a:t>　就业维权之道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7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8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9.docx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20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21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1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1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就业维权之道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9914153"/>
              </p:ext>
            </p:extLst>
          </p:nvPr>
        </p:nvGraphicFramePr>
        <p:xfrm>
          <a:off x="508000" y="2214779"/>
          <a:ext cx="8128000" cy="2682442"/>
        </p:xfrm>
        <a:graphic>
          <a:graphicData uri="http://schemas.openxmlformats.org/presentationml/2006/ole">
            <p:oleObj spid="_x0000_s10259" name="文档" r:id="rId5" imgW="3838246" imgH="1266885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74997" y="4156540"/>
            <a:ext cx="8794006" cy="129614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9435492"/>
              </p:ext>
            </p:extLst>
          </p:nvPr>
        </p:nvGraphicFramePr>
        <p:xfrm>
          <a:off x="508000" y="1547069"/>
          <a:ext cx="8128000" cy="4834259"/>
        </p:xfrm>
        <a:graphic>
          <a:graphicData uri="http://schemas.openxmlformats.org/presentationml/2006/ole">
            <p:oleObj spid="_x0000_s11283" name="文档" r:id="rId5" imgW="4003859" imgH="23814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1316637"/>
              </p:ext>
            </p:extLst>
          </p:nvPr>
        </p:nvGraphicFramePr>
        <p:xfrm>
          <a:off x="508000" y="1412776"/>
          <a:ext cx="8128000" cy="5233891"/>
        </p:xfrm>
        <a:graphic>
          <a:graphicData uri="http://schemas.openxmlformats.org/presentationml/2006/ole">
            <p:oleObj spid="_x0000_s35853" name="文档" r:id="rId5" imgW="4003859" imgH="257805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4997" y="4005064"/>
            <a:ext cx="8794006" cy="23042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997" y="6341593"/>
            <a:ext cx="6053187" cy="46530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10827816"/>
              </p:ext>
            </p:extLst>
          </p:nvPr>
        </p:nvGraphicFramePr>
        <p:xfrm>
          <a:off x="508000" y="1589549"/>
          <a:ext cx="8128000" cy="3932903"/>
        </p:xfrm>
        <a:graphic>
          <a:graphicData uri="http://schemas.openxmlformats.org/presentationml/2006/ole">
            <p:oleObj spid="_x0000_s15379" name="文档" r:id="rId5" imgW="3838246" imgH="18565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491286"/>
              </p:ext>
            </p:extLst>
          </p:nvPr>
        </p:nvGraphicFramePr>
        <p:xfrm>
          <a:off x="508000" y="2214779"/>
          <a:ext cx="8128000" cy="2682442"/>
        </p:xfrm>
        <a:graphic>
          <a:graphicData uri="http://schemas.openxmlformats.org/presentationml/2006/ole">
            <p:oleObj spid="_x0000_s38925" name="文档" r:id="rId5" imgW="3838246" imgH="126688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87119" y="4505822"/>
            <a:ext cx="8794006" cy="129614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6400552"/>
              </p:ext>
            </p:extLst>
          </p:nvPr>
        </p:nvGraphicFramePr>
        <p:xfrm>
          <a:off x="508000" y="1340768"/>
          <a:ext cx="8128000" cy="5445558"/>
        </p:xfrm>
        <a:graphic>
          <a:graphicData uri="http://schemas.openxmlformats.org/presentationml/2006/ole">
            <p:oleObj spid="_x0000_s39949" name="文档" r:id="rId5" imgW="3838246" imgH="25719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7651804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40973" name="文档" r:id="rId5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0369751"/>
              </p:ext>
            </p:extLst>
          </p:nvPr>
        </p:nvGraphicFramePr>
        <p:xfrm>
          <a:off x="508000" y="1522205"/>
          <a:ext cx="8128000" cy="4499083"/>
        </p:xfrm>
        <a:graphic>
          <a:graphicData uri="http://schemas.openxmlformats.org/presentationml/2006/ole">
            <p:oleObj spid="_x0000_s50186" name="文档" r:id="rId5" imgW="4003859" imgH="221624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4997" y="3415055"/>
            <a:ext cx="8794006" cy="225695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997" y="5697683"/>
            <a:ext cx="8794006" cy="64807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219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7804002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29714" name="文档" r:id="rId9" imgW="3838246" imgH="1276246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42723" y="2892672"/>
            <a:ext cx="8794006" cy="7986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2723" y="3693138"/>
            <a:ext cx="8794006" cy="7986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4947111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30738" name="文档" r:id="rId9" imgW="3838246" imgH="1638419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58823" y="3669834"/>
            <a:ext cx="8794006" cy="7986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8823" y="4441274"/>
            <a:ext cx="8794006" cy="7986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6925534"/>
              </p:ext>
            </p:extLst>
          </p:nvPr>
        </p:nvGraphicFramePr>
        <p:xfrm>
          <a:off x="508000" y="1340768"/>
          <a:ext cx="8128000" cy="5201662"/>
        </p:xfrm>
        <a:graphic>
          <a:graphicData uri="http://schemas.openxmlformats.org/presentationml/2006/ole">
            <p:oleObj spid="_x0000_s1079" name="文档" r:id="rId3" imgW="4003859" imgH="25622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5102812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1762" name="文档" r:id="rId9" imgW="3838246" imgH="1276246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45641" y="3670702"/>
            <a:ext cx="8794006" cy="7986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1637583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32786" name="文档" r:id="rId9" imgW="3838246" imgH="1638419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43217" y="3677903"/>
            <a:ext cx="8794006" cy="7986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4355" y="4470250"/>
            <a:ext cx="8794006" cy="7986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0316628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3810" name="文档" r:id="rId9" imgW="3838246" imgH="1819505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43217" y="4037338"/>
            <a:ext cx="8794006" cy="7986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2346" y="4833588"/>
            <a:ext cx="8794006" cy="7986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4910251"/>
              </p:ext>
            </p:extLst>
          </p:nvPr>
        </p:nvGraphicFramePr>
        <p:xfrm>
          <a:off x="508000" y="1340768"/>
          <a:ext cx="8128000" cy="4215266"/>
        </p:xfrm>
        <a:graphic>
          <a:graphicData uri="http://schemas.openxmlformats.org/presentationml/2006/ole">
            <p:oleObj spid="_x0000_s34834" name="文档" r:id="rId6" imgW="3838246" imgH="199087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31656" y="4804612"/>
            <a:ext cx="8794006" cy="7986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2689069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55303" name="文档" r:id="rId6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766427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4493027"/>
              </p:ext>
            </p:extLst>
          </p:nvPr>
        </p:nvGraphicFramePr>
        <p:xfrm>
          <a:off x="508000" y="1428198"/>
          <a:ext cx="8128000" cy="4255603"/>
        </p:xfrm>
        <a:graphic>
          <a:graphicData uri="http://schemas.openxmlformats.org/presentationml/2006/ole">
            <p:oleObj spid="_x0000_s2067" name="文档" r:id="rId5" imgW="3838246" imgH="200995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645571" y="3027297"/>
            <a:ext cx="468678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5726" y="3401423"/>
            <a:ext cx="5334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06678" y="3412181"/>
            <a:ext cx="5334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8873" y="3412181"/>
            <a:ext cx="998447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65778" y="4535607"/>
            <a:ext cx="1905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28794" y="4535607"/>
            <a:ext cx="2921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86" y="4916607"/>
            <a:ext cx="266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17243865"/>
              </p:ext>
            </p:extLst>
          </p:nvPr>
        </p:nvGraphicFramePr>
        <p:xfrm>
          <a:off x="508000" y="1972754"/>
          <a:ext cx="8128000" cy="3166491"/>
        </p:xfrm>
        <a:graphic>
          <a:graphicData uri="http://schemas.openxmlformats.org/presentationml/2006/ole">
            <p:oleObj spid="_x0000_s52231" name="文档" r:id="rId5" imgW="3838246" imgH="149549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74997" y="2836304"/>
            <a:ext cx="8794006" cy="268092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65431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8302642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53255" name="文档" r:id="rId5" imgW="3838246" imgH="180978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843752" y="1659581"/>
            <a:ext cx="2044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8574" y="2040581"/>
            <a:ext cx="100294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8574" y="2430397"/>
            <a:ext cx="100294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04936" y="2430397"/>
            <a:ext cx="1028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3030" y="2430397"/>
            <a:ext cx="1028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94586" y="2804523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61616" y="2810626"/>
            <a:ext cx="131484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3907" y="3183581"/>
            <a:ext cx="508185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21926" y="3960223"/>
            <a:ext cx="10541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32311" y="4339281"/>
            <a:ext cx="103333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41644" y="4720281"/>
            <a:ext cx="1501148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36748" y="5099339"/>
            <a:ext cx="100294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06568" y="5110097"/>
            <a:ext cx="1028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0223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1788523"/>
              </p:ext>
            </p:extLst>
          </p:nvPr>
        </p:nvGraphicFramePr>
        <p:xfrm>
          <a:off x="660400" y="1735647"/>
          <a:ext cx="8128000" cy="3945507"/>
        </p:xfrm>
        <a:graphic>
          <a:graphicData uri="http://schemas.openxmlformats.org/presentationml/2006/ole">
            <p:oleObj spid="_x0000_s7187" name="文档" r:id="rId5" imgW="4028701" imgH="195631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6999796" y="2181574"/>
            <a:ext cx="97790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36517" y="2905474"/>
            <a:ext cx="468407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42352" y="2905474"/>
            <a:ext cx="47382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17804" y="2905474"/>
            <a:ext cx="72390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19854" y="3271832"/>
            <a:ext cx="958632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91632" y="3631316"/>
            <a:ext cx="483344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03204" y="3631316"/>
            <a:ext cx="50800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35104" y="3631316"/>
            <a:ext cx="48260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15746" y="4365974"/>
            <a:ext cx="455332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86158" y="4365974"/>
            <a:ext cx="50800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74462" y="4725458"/>
            <a:ext cx="97790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30622"/>
              </p:ext>
            </p:extLst>
          </p:nvPr>
        </p:nvGraphicFramePr>
        <p:xfrm>
          <a:off x="508000" y="1412776"/>
          <a:ext cx="8128000" cy="4755744"/>
        </p:xfrm>
        <a:graphic>
          <a:graphicData uri="http://schemas.openxmlformats.org/presentationml/2006/ole">
            <p:oleObj spid="_x0000_s51209" name="文档" r:id="rId5" imgW="4028701" imgH="2357725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3630667" y="1781427"/>
            <a:ext cx="2166258" cy="3155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7706" y="2137027"/>
            <a:ext cx="956480" cy="3155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9861" y="2507269"/>
            <a:ext cx="1220323" cy="3155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83996" y="3241927"/>
            <a:ext cx="723900" cy="3155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0128" y="3601411"/>
            <a:ext cx="749300" cy="3155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25196" y="3967769"/>
            <a:ext cx="1231900" cy="3155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0490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9913952"/>
              </p:ext>
            </p:extLst>
          </p:nvPr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54279" name="文档" r:id="rId5" imgW="3838246" imgH="72398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146610" y="3564581"/>
            <a:ext cx="2921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4868" y="3949465"/>
            <a:ext cx="2921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23101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091152"/>
              </p:ext>
            </p:extLst>
          </p:nvPr>
        </p:nvGraphicFramePr>
        <p:xfrm>
          <a:off x="508000" y="1502151"/>
          <a:ext cx="8128000" cy="4107699"/>
        </p:xfrm>
        <a:graphic>
          <a:graphicData uri="http://schemas.openxmlformats.org/presentationml/2006/ole">
            <p:oleObj spid="_x0000_s9235" name="文档" r:id="rId5" imgW="3838246" imgH="19397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99</TotalTime>
  <Words>108</Words>
  <Application>Microsoft Office PowerPoint</Application>
  <PresentationFormat>全屏显示(4:3)</PresentationFormat>
  <Paragraphs>52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测控设计模板14新</vt:lpstr>
      <vt:lpstr>文档</vt:lpstr>
      <vt:lpstr>2　就业维权之道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21</cp:revision>
  <dcterms:created xsi:type="dcterms:W3CDTF">2014-06-14T06:26:41Z</dcterms:created>
  <dcterms:modified xsi:type="dcterms:W3CDTF">2016-01-24T13:29:08Z</dcterms:modified>
</cp:coreProperties>
</file>