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9"/>
  </p:notesMasterIdLst>
  <p:sldIdLst>
    <p:sldId id="273" r:id="rId2"/>
    <p:sldId id="263" r:id="rId3"/>
    <p:sldId id="264" r:id="rId4"/>
    <p:sldId id="317" r:id="rId5"/>
    <p:sldId id="321" r:id="rId6"/>
    <p:sldId id="267" r:id="rId7"/>
    <p:sldId id="316" r:id="rId8"/>
    <p:sldId id="265" r:id="rId9"/>
    <p:sldId id="284" r:id="rId10"/>
    <p:sldId id="285" r:id="rId11"/>
    <p:sldId id="301" r:id="rId12"/>
    <p:sldId id="322" r:id="rId13"/>
    <p:sldId id="323" r:id="rId14"/>
    <p:sldId id="266" r:id="rId15"/>
    <p:sldId id="304" r:id="rId16"/>
    <p:sldId id="305" r:id="rId17"/>
    <p:sldId id="306" r:id="rId18"/>
    <p:sldId id="315" r:id="rId19"/>
    <p:sldId id="324" r:id="rId20"/>
    <p:sldId id="325" r:id="rId21"/>
    <p:sldId id="270" r:id="rId22"/>
    <p:sldId id="271" r:id="rId23"/>
    <p:sldId id="275" r:id="rId24"/>
    <p:sldId id="276" r:id="rId25"/>
    <p:sldId id="277" r:id="rId26"/>
    <p:sldId id="278" r:id="rId27"/>
    <p:sldId id="320" r:id="rId28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AEAEA"/>
    <a:srgbClr val="C04B05"/>
    <a:srgbClr val="333333"/>
    <a:srgbClr val="C0C0C0"/>
    <a:srgbClr val="4F81BD"/>
    <a:srgbClr val="5F5F5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 varScale="1">
        <p:scale>
          <a:sx n="52" d="100"/>
          <a:sy n="52" d="100"/>
        </p:scale>
        <p:origin x="-90" y="-51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e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e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emf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emf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emf"/></Relationships>
</file>

<file path=ppt/drawings/_rels/vmlDrawing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emf"/></Relationships>
</file>

<file path=ppt/drawings/_rels/vmlDrawing2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.emf"/></Relationships>
</file>

<file path=ppt/drawings/_rels/vmlDrawing2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.emf"/></Relationships>
</file>

<file path=ppt/drawings/_rels/vmlDrawing2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C01EFDD-91F8-495A-91D7-EB018522F674}" type="datetimeFigureOut">
              <a:rPr lang="zh-CN" altLang="en-US" smtClean="0"/>
              <a:pPr/>
              <a:t>2016-1-24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C5C579-5EAB-4D4D-A688-CF27E536ED0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295037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7" Type="http://schemas.openxmlformats.org/officeDocument/2006/relationships/slide" Target="../slides/slide21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8.xml"/><Relationship Id="rId5" Type="http://schemas.openxmlformats.org/officeDocument/2006/relationships/slide" Target="../slides/slide3.xml"/><Relationship Id="rId4" Type="http://schemas.openxmlformats.org/officeDocument/2006/relationships/image" Target="../media/image2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21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8.xml"/><Relationship Id="rId5" Type="http://schemas.openxmlformats.org/officeDocument/2006/relationships/image" Target="../media/image3.png"/><Relationship Id="rId4" Type="http://schemas.openxmlformats.org/officeDocument/2006/relationships/slide" Target="../slides/slide2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8.xml"/><Relationship Id="rId7" Type="http://schemas.openxmlformats.org/officeDocument/2006/relationships/slide" Target="../slides/slide21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3.xml"/><Relationship Id="rId5" Type="http://schemas.openxmlformats.org/officeDocument/2006/relationships/image" Target="../media/image3.png"/><Relationship Id="rId4" Type="http://schemas.openxmlformats.org/officeDocument/2006/relationships/slide" Target="../slides/slide2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1.xml"/><Relationship Id="rId7" Type="http://schemas.openxmlformats.org/officeDocument/2006/relationships/slide" Target="../slides/slide8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3.xml"/><Relationship Id="rId5" Type="http://schemas.openxmlformats.org/officeDocument/2006/relationships/image" Target="../media/image3.png"/><Relationship Id="rId4" Type="http://schemas.openxmlformats.org/officeDocument/2006/relationships/slide" Target="../slides/slide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章节"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" name="矩形 1"/>
          <p:cNvSpPr/>
          <p:nvPr userDrawn="1"/>
        </p:nvSpPr>
        <p:spPr>
          <a:xfrm>
            <a:off x="0" y="2420888"/>
            <a:ext cx="9144000" cy="151216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1470484" y="2924944"/>
            <a:ext cx="6203032" cy="576064"/>
          </a:xfrm>
          <a:prstGeom prst="rect">
            <a:avLst/>
          </a:prstGeo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28471916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3491881" y="-27384"/>
            <a:ext cx="1443037" cy="880109"/>
            <a:chOff x="11613" y="920823"/>
            <a:chExt cx="1443037" cy="733424"/>
          </a:xfrm>
        </p:grpSpPr>
        <p:pic>
          <p:nvPicPr>
            <p:cNvPr id="7" name="图片 6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1613" y="920823"/>
              <a:ext cx="1443037" cy="733424"/>
            </a:xfrm>
            <a:prstGeom prst="rect">
              <a:avLst/>
            </a:prstGeom>
          </p:spPr>
        </p:pic>
        <p:sp>
          <p:nvSpPr>
            <p:cNvPr id="8" name="TextBox 7">
              <a:hlinkClick r:id="rId3" action="ppaction://hlinksldjump"/>
            </p:cNvPr>
            <p:cNvSpPr txBox="1"/>
            <p:nvPr userDrawn="1"/>
          </p:nvSpPr>
          <p:spPr>
            <a:xfrm>
              <a:off x="366968" y="1181571"/>
              <a:ext cx="633507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 页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9" name="图片 8"/>
            <p:cNvPicPr>
              <a:picLocks noChangeAspect="1"/>
            </p:cNvPicPr>
            <p:nvPr userDrawn="1"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612213" y="1037555"/>
              <a:ext cx="142874" cy="133350"/>
            </a:xfrm>
            <a:prstGeom prst="rect">
              <a:avLst/>
            </a:prstGeom>
          </p:spPr>
        </p:pic>
      </p:grpSp>
      <p:grpSp>
        <p:nvGrpSpPr>
          <p:cNvPr id="23" name="组合 22"/>
          <p:cNvGrpSpPr/>
          <p:nvPr userDrawn="1"/>
        </p:nvGrpSpPr>
        <p:grpSpPr>
          <a:xfrm>
            <a:off x="4947050" y="29753"/>
            <a:ext cx="1148745" cy="584776"/>
            <a:chOff x="29482" y="1624653"/>
            <a:chExt cx="1148745" cy="487313"/>
          </a:xfrm>
        </p:grpSpPr>
        <p:sp>
          <p:nvSpPr>
            <p:cNvPr id="24" name="TextBox 23"/>
            <p:cNvSpPr txBox="1"/>
            <p:nvPr userDrawn="1"/>
          </p:nvSpPr>
          <p:spPr>
            <a:xfrm>
              <a:off x="29482" y="1624653"/>
              <a:ext cx="1024639" cy="48731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J</a:t>
              </a:r>
              <a:r>
                <a:rPr lang="en-US" altLang="zh-CN" sz="1000" dirty="0" smtClean="0">
                  <a:solidFill>
                    <a:srgbClr val="333333"/>
                  </a:solidFill>
                </a:rPr>
                <a:t>ICHU ZHISHI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25" name="TextBox 24">
              <a:hlinkClick r:id="rId5" action="ppaction://hlinksldjump"/>
            </p:cNvPr>
            <p:cNvSpPr txBox="1"/>
            <p:nvPr userDrawn="1"/>
          </p:nvSpPr>
          <p:spPr>
            <a:xfrm>
              <a:off x="275416" y="1728180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基础知识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26" name="组合 25"/>
          <p:cNvGrpSpPr/>
          <p:nvPr userDrawn="1"/>
        </p:nvGrpSpPr>
        <p:grpSpPr>
          <a:xfrm>
            <a:off x="6167395" y="29754"/>
            <a:ext cx="1406154" cy="584776"/>
            <a:chOff x="29482" y="2276803"/>
            <a:chExt cx="1406154" cy="487313"/>
          </a:xfrm>
        </p:grpSpPr>
        <p:sp>
          <p:nvSpPr>
            <p:cNvPr id="27" name="TextBox 26"/>
            <p:cNvSpPr txBox="1"/>
            <p:nvPr userDrawn="1"/>
          </p:nvSpPr>
          <p:spPr>
            <a:xfrm>
              <a:off x="29482" y="2276803"/>
              <a:ext cx="1406154" cy="48731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Z</a:t>
              </a:r>
              <a:r>
                <a:rPr lang="en-US" altLang="zh-CN" sz="900" dirty="0" smtClean="0">
                  <a:solidFill>
                    <a:srgbClr val="333333"/>
                  </a:solidFill>
                  <a:latin typeface="+mn-lt"/>
                  <a:ea typeface="+mn-ea"/>
                </a:rPr>
                <a:t>HONGDIAN</a:t>
              </a:r>
              <a:r>
                <a:rPr lang="en-US" altLang="zh-CN" sz="900" baseline="0" dirty="0" smtClean="0">
                  <a:solidFill>
                    <a:srgbClr val="333333"/>
                  </a:solidFill>
                  <a:latin typeface="+mn-lt"/>
                  <a:ea typeface="+mn-ea"/>
                </a:rPr>
                <a:t> NANDIAN</a:t>
              </a:r>
              <a:endParaRPr lang="zh-CN" altLang="en-US" sz="900" dirty="0">
                <a:solidFill>
                  <a:srgbClr val="333333"/>
                </a:solidFill>
              </a:endParaRPr>
            </a:p>
          </p:txBody>
        </p:sp>
        <p:sp>
          <p:nvSpPr>
            <p:cNvPr id="28" name="TextBox 27">
              <a:hlinkClick r:id="rId6" action="ppaction://hlinksldjump"/>
            </p:cNvPr>
            <p:cNvSpPr txBox="1"/>
            <p:nvPr userDrawn="1"/>
          </p:nvSpPr>
          <p:spPr>
            <a:xfrm>
              <a:off x="275416" y="2378183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重点难点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29" name="组合 28"/>
          <p:cNvGrpSpPr/>
          <p:nvPr userDrawn="1"/>
        </p:nvGrpSpPr>
        <p:grpSpPr>
          <a:xfrm>
            <a:off x="7645150" y="29754"/>
            <a:ext cx="1175322" cy="584776"/>
            <a:chOff x="29482" y="2918863"/>
            <a:chExt cx="1175322" cy="487313"/>
          </a:xfrm>
        </p:grpSpPr>
        <p:sp>
          <p:nvSpPr>
            <p:cNvPr id="30" name="TextBox 29"/>
            <p:cNvSpPr txBox="1"/>
            <p:nvPr userDrawn="1"/>
          </p:nvSpPr>
          <p:spPr>
            <a:xfrm>
              <a:off x="29482" y="2918863"/>
              <a:ext cx="1175322" cy="48731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S</a:t>
              </a:r>
              <a:r>
                <a:rPr lang="en-US" altLang="zh-CN" sz="1000" dirty="0" smtClean="0">
                  <a:solidFill>
                    <a:srgbClr val="333333"/>
                  </a:solidFill>
                  <a:latin typeface="+mn-lt"/>
                  <a:ea typeface="+mn-ea"/>
                </a:rPr>
                <a:t>UITANG</a:t>
              </a:r>
              <a:r>
                <a:rPr lang="en-US" altLang="zh-CN" sz="1000" baseline="0" dirty="0" smtClean="0">
                  <a:solidFill>
                    <a:srgbClr val="333333"/>
                  </a:solidFill>
                  <a:latin typeface="+mn-lt"/>
                  <a:ea typeface="+mn-ea"/>
                </a:rPr>
                <a:t> LIANXI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31" name="TextBox 30">
              <a:hlinkClick r:id="rId7" action="ppaction://hlinksldjump"/>
            </p:cNvPr>
            <p:cNvSpPr txBox="1"/>
            <p:nvPr userDrawn="1"/>
          </p:nvSpPr>
          <p:spPr>
            <a:xfrm>
              <a:off x="275416" y="3030391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随堂练习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29364190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4852164" y="-6364"/>
            <a:ext cx="1443037" cy="880109"/>
            <a:chOff x="11613" y="1584001"/>
            <a:chExt cx="1443037" cy="733424"/>
          </a:xfrm>
        </p:grpSpPr>
        <p:pic>
          <p:nvPicPr>
            <p:cNvPr id="7" name="图片 6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1613" y="1584001"/>
              <a:ext cx="1443037" cy="733424"/>
            </a:xfrm>
            <a:prstGeom prst="rect">
              <a:avLst/>
            </a:prstGeom>
          </p:spPr>
        </p:pic>
        <p:sp>
          <p:nvSpPr>
            <p:cNvPr id="8" name="TextBox 7"/>
            <p:cNvSpPr txBox="1"/>
            <p:nvPr userDrawn="1"/>
          </p:nvSpPr>
          <p:spPr>
            <a:xfrm>
              <a:off x="29482" y="1624653"/>
              <a:ext cx="1024639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J</a:t>
              </a:r>
              <a:r>
                <a:rPr lang="en-US" altLang="zh-CN" sz="1000" dirty="0" smtClean="0">
                  <a:solidFill>
                    <a:schemeClr val="bg1"/>
                  </a:solidFill>
                </a:rPr>
                <a:t>ICHU ZHISHI</a:t>
              </a:r>
              <a:endParaRPr lang="zh-CN" altLang="en-US" sz="1000" dirty="0">
                <a:solidFill>
                  <a:schemeClr val="bg1"/>
                </a:solidFill>
              </a:endParaRPr>
            </a:p>
          </p:txBody>
        </p:sp>
        <p:sp>
          <p:nvSpPr>
            <p:cNvPr id="9" name="TextBox 8">
              <a:hlinkClick r:id="rId3" action="ppaction://hlinksldjump"/>
            </p:cNvPr>
            <p:cNvSpPr txBox="1"/>
            <p:nvPr userDrawn="1"/>
          </p:nvSpPr>
          <p:spPr>
            <a:xfrm>
              <a:off x="275416" y="1728180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基础知识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22" name="组合 21"/>
          <p:cNvGrpSpPr/>
          <p:nvPr userDrawn="1"/>
        </p:nvGrpSpPr>
        <p:grpSpPr>
          <a:xfrm>
            <a:off x="3851921" y="112561"/>
            <a:ext cx="633507" cy="480597"/>
            <a:chOff x="366968" y="1037555"/>
            <a:chExt cx="633507" cy="400497"/>
          </a:xfrm>
        </p:grpSpPr>
        <p:sp>
          <p:nvSpPr>
            <p:cNvPr id="23" name="TextBox 22">
              <a:hlinkClick r:id="rId4" action="ppaction://hlinksldjump"/>
            </p:cNvPr>
            <p:cNvSpPr txBox="1"/>
            <p:nvPr userDrawn="1"/>
          </p:nvSpPr>
          <p:spPr>
            <a:xfrm>
              <a:off x="366968" y="1181571"/>
              <a:ext cx="633507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 页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24" name="图片 23"/>
            <p:cNvPicPr>
              <a:picLocks noChangeAspect="1"/>
            </p:cNvPicPr>
            <p:nvPr userDrawn="1"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612213" y="1037555"/>
              <a:ext cx="142875" cy="133350"/>
            </a:xfrm>
            <a:prstGeom prst="rect">
              <a:avLst/>
            </a:prstGeom>
          </p:spPr>
        </p:pic>
      </p:grpSp>
      <p:grpSp>
        <p:nvGrpSpPr>
          <p:cNvPr id="28" name="组合 27"/>
          <p:cNvGrpSpPr/>
          <p:nvPr userDrawn="1"/>
        </p:nvGrpSpPr>
        <p:grpSpPr>
          <a:xfrm>
            <a:off x="6167395" y="29912"/>
            <a:ext cx="1406154" cy="584776"/>
            <a:chOff x="29482" y="2276803"/>
            <a:chExt cx="1406154" cy="487313"/>
          </a:xfrm>
        </p:grpSpPr>
        <p:sp>
          <p:nvSpPr>
            <p:cNvPr id="29" name="TextBox 28"/>
            <p:cNvSpPr txBox="1"/>
            <p:nvPr userDrawn="1"/>
          </p:nvSpPr>
          <p:spPr>
            <a:xfrm>
              <a:off x="29482" y="2276803"/>
              <a:ext cx="1406154" cy="48731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Z</a:t>
              </a:r>
              <a:r>
                <a:rPr lang="en-US" altLang="zh-CN" sz="900" dirty="0" smtClean="0">
                  <a:solidFill>
                    <a:srgbClr val="333333"/>
                  </a:solidFill>
                  <a:latin typeface="+mn-lt"/>
                  <a:ea typeface="+mn-ea"/>
                </a:rPr>
                <a:t>HONGDIAN</a:t>
              </a:r>
              <a:r>
                <a:rPr lang="en-US" altLang="zh-CN" sz="900" baseline="0" dirty="0" smtClean="0">
                  <a:solidFill>
                    <a:srgbClr val="333333"/>
                  </a:solidFill>
                  <a:latin typeface="+mn-lt"/>
                  <a:ea typeface="+mn-ea"/>
                </a:rPr>
                <a:t> NANDIAN</a:t>
              </a:r>
              <a:endParaRPr lang="zh-CN" altLang="en-US" sz="900" dirty="0">
                <a:solidFill>
                  <a:srgbClr val="333333"/>
                </a:solidFill>
              </a:endParaRPr>
            </a:p>
          </p:txBody>
        </p:sp>
        <p:sp>
          <p:nvSpPr>
            <p:cNvPr id="30" name="TextBox 29">
              <a:hlinkClick r:id="rId6" action="ppaction://hlinksldjump"/>
            </p:cNvPr>
            <p:cNvSpPr txBox="1"/>
            <p:nvPr userDrawn="1"/>
          </p:nvSpPr>
          <p:spPr>
            <a:xfrm>
              <a:off x="275416" y="2378183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重点难点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31" name="组合 30"/>
          <p:cNvGrpSpPr/>
          <p:nvPr userDrawn="1"/>
        </p:nvGrpSpPr>
        <p:grpSpPr>
          <a:xfrm>
            <a:off x="7645150" y="29912"/>
            <a:ext cx="1175322" cy="584776"/>
            <a:chOff x="29482" y="2918863"/>
            <a:chExt cx="1175322" cy="487313"/>
          </a:xfrm>
        </p:grpSpPr>
        <p:sp>
          <p:nvSpPr>
            <p:cNvPr id="32" name="TextBox 31"/>
            <p:cNvSpPr txBox="1"/>
            <p:nvPr userDrawn="1"/>
          </p:nvSpPr>
          <p:spPr>
            <a:xfrm>
              <a:off x="29482" y="2918863"/>
              <a:ext cx="1175322" cy="48731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S</a:t>
              </a:r>
              <a:r>
                <a:rPr lang="en-US" altLang="zh-CN" sz="1000" dirty="0" smtClean="0">
                  <a:solidFill>
                    <a:srgbClr val="333333"/>
                  </a:solidFill>
                  <a:latin typeface="+mn-lt"/>
                  <a:ea typeface="+mn-ea"/>
                </a:rPr>
                <a:t>UITANG</a:t>
              </a:r>
              <a:r>
                <a:rPr lang="en-US" altLang="zh-CN" sz="1000" baseline="0" dirty="0" smtClean="0">
                  <a:solidFill>
                    <a:srgbClr val="333333"/>
                  </a:solidFill>
                  <a:latin typeface="+mn-lt"/>
                  <a:ea typeface="+mn-ea"/>
                </a:rPr>
                <a:t> LIANXI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33" name="TextBox 32">
              <a:hlinkClick r:id="rId7" action="ppaction://hlinksldjump"/>
            </p:cNvPr>
            <p:cNvSpPr txBox="1"/>
            <p:nvPr userDrawn="1"/>
          </p:nvSpPr>
          <p:spPr>
            <a:xfrm>
              <a:off x="275416" y="3030391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随堂练习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6373260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6197901" y="-6364"/>
            <a:ext cx="1443037" cy="880109"/>
            <a:chOff x="11613" y="2237065"/>
            <a:chExt cx="1443037" cy="733424"/>
          </a:xfrm>
        </p:grpSpPr>
        <p:pic>
          <p:nvPicPr>
            <p:cNvPr id="8" name="图片 7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1613" y="2237065"/>
              <a:ext cx="1443037" cy="733424"/>
            </a:xfrm>
            <a:prstGeom prst="rect">
              <a:avLst/>
            </a:prstGeom>
          </p:spPr>
        </p:pic>
        <p:sp>
          <p:nvSpPr>
            <p:cNvPr id="9" name="TextBox 8"/>
            <p:cNvSpPr txBox="1"/>
            <p:nvPr userDrawn="1"/>
          </p:nvSpPr>
          <p:spPr>
            <a:xfrm>
              <a:off x="29482" y="2276803"/>
              <a:ext cx="1406154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Z</a:t>
              </a:r>
              <a:r>
                <a:rPr lang="en-US" altLang="zh-CN" sz="900" dirty="0" smtClean="0">
                  <a:solidFill>
                    <a:schemeClr val="bg1"/>
                  </a:solidFill>
                  <a:latin typeface="+mn-lt"/>
                  <a:ea typeface="+mn-ea"/>
                </a:rPr>
                <a:t>HONGDIAN</a:t>
              </a:r>
              <a:r>
                <a:rPr lang="en-US" altLang="zh-CN" sz="900" baseline="0" dirty="0" smtClean="0">
                  <a:solidFill>
                    <a:schemeClr val="bg1"/>
                  </a:solidFill>
                  <a:latin typeface="+mn-lt"/>
                  <a:ea typeface="+mn-ea"/>
                </a:rPr>
                <a:t> NANDIAN</a:t>
              </a:r>
              <a:endParaRPr lang="zh-CN" altLang="en-US" sz="900" dirty="0">
                <a:solidFill>
                  <a:schemeClr val="bg1"/>
                </a:solidFill>
              </a:endParaRPr>
            </a:p>
          </p:txBody>
        </p:sp>
        <p:sp>
          <p:nvSpPr>
            <p:cNvPr id="10" name="TextBox 9">
              <a:hlinkClick r:id="rId3" action="ppaction://hlinksldjump"/>
            </p:cNvPr>
            <p:cNvSpPr txBox="1"/>
            <p:nvPr userDrawn="1"/>
          </p:nvSpPr>
          <p:spPr>
            <a:xfrm>
              <a:off x="275416" y="2378183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重点难点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15" name="组合 14"/>
          <p:cNvGrpSpPr/>
          <p:nvPr userDrawn="1"/>
        </p:nvGrpSpPr>
        <p:grpSpPr>
          <a:xfrm>
            <a:off x="3851921" y="119630"/>
            <a:ext cx="633507" cy="480597"/>
            <a:chOff x="366968" y="1037555"/>
            <a:chExt cx="633507" cy="400497"/>
          </a:xfrm>
        </p:grpSpPr>
        <p:sp>
          <p:nvSpPr>
            <p:cNvPr id="22" name="TextBox 21">
              <a:hlinkClick r:id="rId4" action="ppaction://hlinksldjump"/>
            </p:cNvPr>
            <p:cNvSpPr txBox="1"/>
            <p:nvPr userDrawn="1"/>
          </p:nvSpPr>
          <p:spPr>
            <a:xfrm>
              <a:off x="366968" y="1181571"/>
              <a:ext cx="633507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 页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23" name="图片 22"/>
            <p:cNvPicPr>
              <a:picLocks noChangeAspect="1"/>
            </p:cNvPicPr>
            <p:nvPr userDrawn="1"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612213" y="1037555"/>
              <a:ext cx="142875" cy="133350"/>
            </a:xfrm>
            <a:prstGeom prst="rect">
              <a:avLst/>
            </a:prstGeom>
          </p:spPr>
        </p:pic>
      </p:grpSp>
      <p:grpSp>
        <p:nvGrpSpPr>
          <p:cNvPr id="24" name="组合 23"/>
          <p:cNvGrpSpPr/>
          <p:nvPr userDrawn="1"/>
        </p:nvGrpSpPr>
        <p:grpSpPr>
          <a:xfrm>
            <a:off x="4947050" y="26470"/>
            <a:ext cx="1148745" cy="584776"/>
            <a:chOff x="29482" y="1624653"/>
            <a:chExt cx="1148745" cy="487313"/>
          </a:xfrm>
        </p:grpSpPr>
        <p:sp>
          <p:nvSpPr>
            <p:cNvPr id="25" name="TextBox 24"/>
            <p:cNvSpPr txBox="1"/>
            <p:nvPr userDrawn="1"/>
          </p:nvSpPr>
          <p:spPr>
            <a:xfrm>
              <a:off x="29482" y="1624653"/>
              <a:ext cx="1024639" cy="48731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J</a:t>
              </a:r>
              <a:r>
                <a:rPr lang="en-US" altLang="zh-CN" sz="1000" dirty="0" smtClean="0">
                  <a:solidFill>
                    <a:srgbClr val="333333"/>
                  </a:solidFill>
                </a:rPr>
                <a:t>ICHU ZHISHI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26" name="TextBox 25">
              <a:hlinkClick r:id="rId6" action="ppaction://hlinksldjump"/>
            </p:cNvPr>
            <p:cNvSpPr txBox="1"/>
            <p:nvPr userDrawn="1"/>
          </p:nvSpPr>
          <p:spPr>
            <a:xfrm>
              <a:off x="275416" y="1728180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基础知识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30" name="组合 29"/>
          <p:cNvGrpSpPr/>
          <p:nvPr userDrawn="1"/>
        </p:nvGrpSpPr>
        <p:grpSpPr>
          <a:xfrm>
            <a:off x="7645150" y="26471"/>
            <a:ext cx="1175322" cy="584776"/>
            <a:chOff x="29482" y="2918863"/>
            <a:chExt cx="1175322" cy="487313"/>
          </a:xfrm>
        </p:grpSpPr>
        <p:sp>
          <p:nvSpPr>
            <p:cNvPr id="31" name="TextBox 30"/>
            <p:cNvSpPr txBox="1"/>
            <p:nvPr userDrawn="1"/>
          </p:nvSpPr>
          <p:spPr>
            <a:xfrm>
              <a:off x="29482" y="2918863"/>
              <a:ext cx="1175322" cy="48731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S</a:t>
              </a:r>
              <a:r>
                <a:rPr lang="en-US" altLang="zh-CN" sz="1000" dirty="0" smtClean="0">
                  <a:solidFill>
                    <a:srgbClr val="333333"/>
                  </a:solidFill>
                  <a:latin typeface="+mn-lt"/>
                  <a:ea typeface="+mn-ea"/>
                </a:rPr>
                <a:t>UITANG</a:t>
              </a:r>
              <a:r>
                <a:rPr lang="en-US" altLang="zh-CN" sz="1000" baseline="0" dirty="0" smtClean="0">
                  <a:solidFill>
                    <a:srgbClr val="333333"/>
                  </a:solidFill>
                  <a:latin typeface="+mn-lt"/>
                  <a:ea typeface="+mn-ea"/>
                </a:rPr>
                <a:t> LIANXI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32" name="TextBox 31">
              <a:hlinkClick r:id="rId7" action="ppaction://hlinksldjump"/>
            </p:cNvPr>
            <p:cNvSpPr txBox="1"/>
            <p:nvPr userDrawn="1"/>
          </p:nvSpPr>
          <p:spPr>
            <a:xfrm>
              <a:off x="275416" y="3030391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随堂练习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26164033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四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7543337" y="-6364"/>
            <a:ext cx="1443037" cy="880109"/>
            <a:chOff x="11613" y="2907777"/>
            <a:chExt cx="1443037" cy="733424"/>
          </a:xfrm>
        </p:grpSpPr>
        <p:pic>
          <p:nvPicPr>
            <p:cNvPr id="10" name="图片 9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1613" y="2907777"/>
              <a:ext cx="1443037" cy="733424"/>
            </a:xfrm>
            <a:prstGeom prst="rect">
              <a:avLst/>
            </a:prstGeom>
          </p:spPr>
        </p:pic>
        <p:sp>
          <p:nvSpPr>
            <p:cNvPr id="11" name="TextBox 10"/>
            <p:cNvSpPr txBox="1"/>
            <p:nvPr userDrawn="1"/>
          </p:nvSpPr>
          <p:spPr>
            <a:xfrm>
              <a:off x="29482" y="2918863"/>
              <a:ext cx="1175322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S</a:t>
              </a:r>
              <a:r>
                <a:rPr lang="en-US" altLang="zh-CN" sz="1000" dirty="0" smtClean="0">
                  <a:solidFill>
                    <a:schemeClr val="bg1"/>
                  </a:solidFill>
                  <a:latin typeface="+mn-lt"/>
                  <a:ea typeface="+mn-ea"/>
                </a:rPr>
                <a:t>UITANG</a:t>
              </a:r>
              <a:r>
                <a:rPr lang="en-US" altLang="zh-CN" sz="1000" baseline="0" dirty="0" smtClean="0">
                  <a:solidFill>
                    <a:schemeClr val="bg1"/>
                  </a:solidFill>
                  <a:latin typeface="+mn-lt"/>
                  <a:ea typeface="+mn-ea"/>
                </a:rPr>
                <a:t> LIANXI</a:t>
              </a:r>
              <a:endParaRPr lang="zh-CN" altLang="en-US" sz="1000" dirty="0">
                <a:solidFill>
                  <a:schemeClr val="bg1"/>
                </a:solidFill>
              </a:endParaRPr>
            </a:p>
          </p:txBody>
        </p:sp>
        <p:sp>
          <p:nvSpPr>
            <p:cNvPr id="12" name="TextBox 11">
              <a:hlinkClick r:id="rId3" action="ppaction://hlinksldjump"/>
            </p:cNvPr>
            <p:cNvSpPr txBox="1"/>
            <p:nvPr userDrawn="1"/>
          </p:nvSpPr>
          <p:spPr>
            <a:xfrm>
              <a:off x="275416" y="3030391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随堂练习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16" name="组合 15"/>
          <p:cNvGrpSpPr/>
          <p:nvPr userDrawn="1"/>
        </p:nvGrpSpPr>
        <p:grpSpPr>
          <a:xfrm>
            <a:off x="3851921" y="112720"/>
            <a:ext cx="633507" cy="480597"/>
            <a:chOff x="366968" y="1037555"/>
            <a:chExt cx="633507" cy="400497"/>
          </a:xfrm>
        </p:grpSpPr>
        <p:sp>
          <p:nvSpPr>
            <p:cNvPr id="17" name="TextBox 16">
              <a:hlinkClick r:id="rId4" action="ppaction://hlinksldjump"/>
            </p:cNvPr>
            <p:cNvSpPr txBox="1"/>
            <p:nvPr userDrawn="1"/>
          </p:nvSpPr>
          <p:spPr>
            <a:xfrm>
              <a:off x="366968" y="1181571"/>
              <a:ext cx="633507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 页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18" name="图片 17"/>
            <p:cNvPicPr>
              <a:picLocks noChangeAspect="1"/>
            </p:cNvPicPr>
            <p:nvPr userDrawn="1"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612213" y="1037555"/>
              <a:ext cx="142875" cy="133350"/>
            </a:xfrm>
            <a:prstGeom prst="rect">
              <a:avLst/>
            </a:prstGeom>
          </p:spPr>
        </p:pic>
      </p:grpSp>
      <p:grpSp>
        <p:nvGrpSpPr>
          <p:cNvPr id="22" name="组合 21"/>
          <p:cNvGrpSpPr/>
          <p:nvPr userDrawn="1"/>
        </p:nvGrpSpPr>
        <p:grpSpPr>
          <a:xfrm>
            <a:off x="4947050" y="30070"/>
            <a:ext cx="1148745" cy="584776"/>
            <a:chOff x="29482" y="1624653"/>
            <a:chExt cx="1148745" cy="487313"/>
          </a:xfrm>
        </p:grpSpPr>
        <p:sp>
          <p:nvSpPr>
            <p:cNvPr id="23" name="TextBox 22"/>
            <p:cNvSpPr txBox="1"/>
            <p:nvPr userDrawn="1"/>
          </p:nvSpPr>
          <p:spPr>
            <a:xfrm>
              <a:off x="29482" y="1624653"/>
              <a:ext cx="1024639" cy="48731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J</a:t>
              </a:r>
              <a:r>
                <a:rPr lang="en-US" altLang="zh-CN" sz="1000" dirty="0" smtClean="0">
                  <a:solidFill>
                    <a:srgbClr val="333333"/>
                  </a:solidFill>
                </a:rPr>
                <a:t>ICHU ZHISHI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24" name="TextBox 23">
              <a:hlinkClick r:id="rId6" action="ppaction://hlinksldjump"/>
            </p:cNvPr>
            <p:cNvSpPr txBox="1"/>
            <p:nvPr userDrawn="1"/>
          </p:nvSpPr>
          <p:spPr>
            <a:xfrm>
              <a:off x="275416" y="1728180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基础知识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25" name="组合 24"/>
          <p:cNvGrpSpPr/>
          <p:nvPr userDrawn="1"/>
        </p:nvGrpSpPr>
        <p:grpSpPr>
          <a:xfrm>
            <a:off x="6167395" y="30071"/>
            <a:ext cx="1406154" cy="584776"/>
            <a:chOff x="29482" y="2276803"/>
            <a:chExt cx="1406154" cy="487313"/>
          </a:xfrm>
        </p:grpSpPr>
        <p:sp>
          <p:nvSpPr>
            <p:cNvPr id="26" name="TextBox 25"/>
            <p:cNvSpPr txBox="1"/>
            <p:nvPr userDrawn="1"/>
          </p:nvSpPr>
          <p:spPr>
            <a:xfrm>
              <a:off x="29482" y="2276803"/>
              <a:ext cx="1406154" cy="48731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Z</a:t>
              </a:r>
              <a:r>
                <a:rPr lang="en-US" altLang="zh-CN" sz="900" dirty="0" smtClean="0">
                  <a:solidFill>
                    <a:srgbClr val="333333"/>
                  </a:solidFill>
                  <a:latin typeface="+mn-lt"/>
                  <a:ea typeface="+mn-ea"/>
                </a:rPr>
                <a:t>HONGDIAN</a:t>
              </a:r>
              <a:r>
                <a:rPr lang="en-US" altLang="zh-CN" sz="900" baseline="0" dirty="0" smtClean="0">
                  <a:solidFill>
                    <a:srgbClr val="333333"/>
                  </a:solidFill>
                  <a:latin typeface="+mn-lt"/>
                  <a:ea typeface="+mn-ea"/>
                </a:rPr>
                <a:t> NANDIAN</a:t>
              </a:r>
              <a:endParaRPr lang="zh-CN" altLang="en-US" sz="900" dirty="0">
                <a:solidFill>
                  <a:srgbClr val="333333"/>
                </a:solidFill>
              </a:endParaRPr>
            </a:p>
          </p:txBody>
        </p:sp>
        <p:sp>
          <p:nvSpPr>
            <p:cNvPr id="27" name="TextBox 26">
              <a:hlinkClick r:id="rId7" action="ppaction://hlinksldjump"/>
            </p:cNvPr>
            <p:cNvSpPr txBox="1"/>
            <p:nvPr userDrawn="1"/>
          </p:nvSpPr>
          <p:spPr>
            <a:xfrm>
              <a:off x="275416" y="2378183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重点难点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7959697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63597019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" y="-15916"/>
            <a:ext cx="9143998" cy="793157"/>
            <a:chOff x="2" y="-13263"/>
            <a:chExt cx="9143998" cy="660964"/>
          </a:xfrm>
        </p:grpSpPr>
        <p:sp>
          <p:nvSpPr>
            <p:cNvPr id="8" name="矩形 7"/>
            <p:cNvSpPr/>
            <p:nvPr userDrawn="1"/>
          </p:nvSpPr>
          <p:spPr>
            <a:xfrm rot="16200000">
              <a:off x="4248151" y="-4248151"/>
              <a:ext cx="647699" cy="914399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0" name="直接连接符 19"/>
            <p:cNvCxnSpPr/>
            <p:nvPr userDrawn="1"/>
          </p:nvCxnSpPr>
          <p:spPr>
            <a:xfrm rot="16200000">
              <a:off x="5868180" y="323701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 userDrawn="1"/>
          </p:nvCxnSpPr>
          <p:spPr>
            <a:xfrm rot="16200000">
              <a:off x="7218330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 userDrawn="1"/>
          </p:nvCxnSpPr>
          <p:spPr>
            <a:xfrm rot="16200000">
              <a:off x="8568479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 userDrawn="1"/>
          </p:nvCxnSpPr>
          <p:spPr>
            <a:xfrm rot="16200000">
              <a:off x="4518030" y="310737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 userDrawn="1"/>
          </p:nvCxnSpPr>
          <p:spPr>
            <a:xfrm rot="16200000">
              <a:off x="3167880" y="321052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7" name="矩形 26"/>
          <p:cNvSpPr/>
          <p:nvPr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8" name="标题占位符 1"/>
          <p:cNvSpPr txBox="1">
            <a:spLocks/>
          </p:cNvSpPr>
          <p:nvPr/>
        </p:nvSpPr>
        <p:spPr>
          <a:xfrm>
            <a:off x="697510" y="169738"/>
            <a:ext cx="2578346" cy="4756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zh-CN" altLang="zh-CN" sz="950" kern="1200" smtClean="0">
                <a:solidFill>
                  <a:schemeClr val="tx1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  <a:cs typeface="+mj-cs"/>
              </a:defRPr>
            </a:lvl1pPr>
          </a:lstStyle>
          <a:p>
            <a:r>
              <a:rPr lang="en-US" altLang="zh-CN" sz="1600" b="1" dirty="0" smtClean="0"/>
              <a:t>3</a:t>
            </a:r>
            <a:r>
              <a:rPr lang="zh-CN" altLang="zh-CN" sz="1600" dirty="0" smtClean="0"/>
              <a:t>　公平竞争与诚信经营</a:t>
            </a:r>
            <a:endParaRPr lang="zh-CN" altLang="zh-CN" sz="1600" kern="1200" dirty="0" smtClean="0">
              <a:solidFill>
                <a:schemeClr val="tx1"/>
              </a:solidFill>
              <a:effectLst/>
              <a:latin typeface="黑体" panose="02010600030101010101" pitchFamily="2" charset="-122"/>
              <a:ea typeface="黑体" panose="02010600030101010101" pitchFamily="2" charset="-122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291633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lang="zh-CN" altLang="zh-CN" sz="950" kern="1200" smtClean="0">
          <a:solidFill>
            <a:schemeClr val="tx1"/>
          </a:solidFill>
          <a:effectLst/>
          <a:latin typeface="黑体" panose="02010600030101010101" pitchFamily="2" charset="-122"/>
          <a:ea typeface="黑体" panose="02010600030101010101" pitchFamily="2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9.vml"/><Relationship Id="rId5" Type="http://schemas.openxmlformats.org/officeDocument/2006/relationships/package" Target="../embeddings/Microsoft_Office_Word___9.docx"/><Relationship Id="rId4" Type="http://schemas.openxmlformats.org/officeDocument/2006/relationships/slide" Target="slide1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0.vml"/><Relationship Id="rId5" Type="http://schemas.openxmlformats.org/officeDocument/2006/relationships/package" Target="../embeddings/Microsoft_Office_Word___10.docx"/><Relationship Id="rId4" Type="http://schemas.openxmlformats.org/officeDocument/2006/relationships/slide" Target="slide1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1.vml"/><Relationship Id="rId5" Type="http://schemas.openxmlformats.org/officeDocument/2006/relationships/package" Target="../embeddings/Microsoft_Office_Word___11.docx"/><Relationship Id="rId4" Type="http://schemas.openxmlformats.org/officeDocument/2006/relationships/slide" Target="slide1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2.vml"/><Relationship Id="rId5" Type="http://schemas.openxmlformats.org/officeDocument/2006/relationships/package" Target="../embeddings/Microsoft_Office_Word___12.docx"/><Relationship Id="rId4" Type="http://schemas.openxmlformats.org/officeDocument/2006/relationships/slide" Target="slide1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3.vml"/><Relationship Id="rId5" Type="http://schemas.openxmlformats.org/officeDocument/2006/relationships/package" Target="../embeddings/Microsoft_Office_Word___13.docx"/><Relationship Id="rId4" Type="http://schemas.openxmlformats.org/officeDocument/2006/relationships/slide" Target="slide1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4.vml"/><Relationship Id="rId5" Type="http://schemas.openxmlformats.org/officeDocument/2006/relationships/package" Target="../embeddings/Microsoft_Office_Word___14.docx"/><Relationship Id="rId4" Type="http://schemas.openxmlformats.org/officeDocument/2006/relationships/slide" Target="slide1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5.vml"/><Relationship Id="rId5" Type="http://schemas.openxmlformats.org/officeDocument/2006/relationships/package" Target="../embeddings/Microsoft_Office_Word___15.docx"/><Relationship Id="rId4" Type="http://schemas.openxmlformats.org/officeDocument/2006/relationships/slide" Target="slide1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6.vml"/><Relationship Id="rId5" Type="http://schemas.openxmlformats.org/officeDocument/2006/relationships/package" Target="../embeddings/Microsoft_Office_Word___16.docx"/><Relationship Id="rId4" Type="http://schemas.openxmlformats.org/officeDocument/2006/relationships/slide" Target="slide1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7.vml"/><Relationship Id="rId5" Type="http://schemas.openxmlformats.org/officeDocument/2006/relationships/package" Target="../embeddings/Microsoft_Office_Word___17.docx"/><Relationship Id="rId4" Type="http://schemas.openxmlformats.org/officeDocument/2006/relationships/slide" Target="slide1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8.vml"/><Relationship Id="rId5" Type="http://schemas.openxmlformats.org/officeDocument/2006/relationships/package" Target="../embeddings/Microsoft_Office_Word___18.docx"/><Relationship Id="rId4" Type="http://schemas.openxmlformats.org/officeDocument/2006/relationships/slide" Target="slide1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9.vml"/><Relationship Id="rId5" Type="http://schemas.openxmlformats.org/officeDocument/2006/relationships/package" Target="../embeddings/Microsoft_Office_Word___19.docx"/><Relationship Id="rId4" Type="http://schemas.openxmlformats.org/officeDocument/2006/relationships/slide" Target="slide14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slide" Target="slide26.xml"/><Relationship Id="rId3" Type="http://schemas.openxmlformats.org/officeDocument/2006/relationships/slide" Target="slide21.xml"/><Relationship Id="rId7" Type="http://schemas.openxmlformats.org/officeDocument/2006/relationships/slide" Target="slide25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20.vml"/><Relationship Id="rId6" Type="http://schemas.openxmlformats.org/officeDocument/2006/relationships/slide" Target="slide24.xml"/><Relationship Id="rId5" Type="http://schemas.openxmlformats.org/officeDocument/2006/relationships/slide" Target="slide23.xml"/><Relationship Id="rId4" Type="http://schemas.openxmlformats.org/officeDocument/2006/relationships/slide" Target="slide22.xml"/><Relationship Id="rId9" Type="http://schemas.openxmlformats.org/officeDocument/2006/relationships/package" Target="../embeddings/Microsoft_Office_Word___20.docx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slide" Target="slide26.xml"/><Relationship Id="rId3" Type="http://schemas.openxmlformats.org/officeDocument/2006/relationships/slide" Target="slide21.xml"/><Relationship Id="rId7" Type="http://schemas.openxmlformats.org/officeDocument/2006/relationships/slide" Target="slide25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21.vml"/><Relationship Id="rId6" Type="http://schemas.openxmlformats.org/officeDocument/2006/relationships/slide" Target="slide24.xml"/><Relationship Id="rId5" Type="http://schemas.openxmlformats.org/officeDocument/2006/relationships/slide" Target="slide23.xml"/><Relationship Id="rId4" Type="http://schemas.openxmlformats.org/officeDocument/2006/relationships/slide" Target="slide22.xml"/><Relationship Id="rId9" Type="http://schemas.openxmlformats.org/officeDocument/2006/relationships/package" Target="../embeddings/Microsoft_Office_Word___21.docx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slide" Target="slide26.xml"/><Relationship Id="rId3" Type="http://schemas.openxmlformats.org/officeDocument/2006/relationships/slide" Target="slide21.xml"/><Relationship Id="rId7" Type="http://schemas.openxmlformats.org/officeDocument/2006/relationships/slide" Target="slide25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22.vml"/><Relationship Id="rId6" Type="http://schemas.openxmlformats.org/officeDocument/2006/relationships/slide" Target="slide24.xml"/><Relationship Id="rId5" Type="http://schemas.openxmlformats.org/officeDocument/2006/relationships/slide" Target="slide23.xml"/><Relationship Id="rId4" Type="http://schemas.openxmlformats.org/officeDocument/2006/relationships/slide" Target="slide22.xml"/><Relationship Id="rId9" Type="http://schemas.openxmlformats.org/officeDocument/2006/relationships/package" Target="../embeddings/Microsoft_Office_Word___22.docx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slide" Target="slide26.xml"/><Relationship Id="rId3" Type="http://schemas.openxmlformats.org/officeDocument/2006/relationships/slide" Target="slide21.xml"/><Relationship Id="rId7" Type="http://schemas.openxmlformats.org/officeDocument/2006/relationships/slide" Target="slide25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23.vml"/><Relationship Id="rId6" Type="http://schemas.openxmlformats.org/officeDocument/2006/relationships/slide" Target="slide24.xml"/><Relationship Id="rId5" Type="http://schemas.openxmlformats.org/officeDocument/2006/relationships/slide" Target="slide23.xml"/><Relationship Id="rId4" Type="http://schemas.openxmlformats.org/officeDocument/2006/relationships/slide" Target="slide22.xml"/><Relationship Id="rId9" Type="http://schemas.openxmlformats.org/officeDocument/2006/relationships/package" Target="../embeddings/Microsoft_Office_Word___23.docx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slide" Target="slide26.xml"/><Relationship Id="rId3" Type="http://schemas.openxmlformats.org/officeDocument/2006/relationships/slide" Target="slide21.xml"/><Relationship Id="rId7" Type="http://schemas.openxmlformats.org/officeDocument/2006/relationships/slide" Target="slide25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24.vml"/><Relationship Id="rId6" Type="http://schemas.openxmlformats.org/officeDocument/2006/relationships/slide" Target="slide24.xml"/><Relationship Id="rId5" Type="http://schemas.openxmlformats.org/officeDocument/2006/relationships/slide" Target="slide23.xml"/><Relationship Id="rId4" Type="http://schemas.openxmlformats.org/officeDocument/2006/relationships/slide" Target="slide22.xml"/><Relationship Id="rId9" Type="http://schemas.openxmlformats.org/officeDocument/2006/relationships/package" Target="../embeddings/Microsoft_Office_Word___24.docx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21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25.vml"/><Relationship Id="rId6" Type="http://schemas.openxmlformats.org/officeDocument/2006/relationships/package" Target="../embeddings/Microsoft_Office_Word___25.docx"/><Relationship Id="rId5" Type="http://schemas.openxmlformats.org/officeDocument/2006/relationships/slide" Target="slide24.xml"/><Relationship Id="rId4" Type="http://schemas.openxmlformats.org/officeDocument/2006/relationships/slide" Target="slide26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21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26.vml"/><Relationship Id="rId6" Type="http://schemas.openxmlformats.org/officeDocument/2006/relationships/package" Target="../embeddings/Microsoft_Office_Word___26.docx"/><Relationship Id="rId5" Type="http://schemas.openxmlformats.org/officeDocument/2006/relationships/slide" Target="slide24.xml"/><Relationship Id="rId4" Type="http://schemas.openxmlformats.org/officeDocument/2006/relationships/slide" Target="slide2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2.vml"/><Relationship Id="rId5" Type="http://schemas.openxmlformats.org/officeDocument/2006/relationships/package" Target="../embeddings/Microsoft_Office_Word___2.docx"/><Relationship Id="rId4" Type="http://schemas.openxmlformats.org/officeDocument/2006/relationships/slide" Target="slide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3.vml"/><Relationship Id="rId5" Type="http://schemas.openxmlformats.org/officeDocument/2006/relationships/package" Target="../embeddings/Microsoft_Office_Word___3.docx"/><Relationship Id="rId4" Type="http://schemas.openxmlformats.org/officeDocument/2006/relationships/slide" Target="slide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4.vml"/><Relationship Id="rId5" Type="http://schemas.openxmlformats.org/officeDocument/2006/relationships/package" Target="../embeddings/Microsoft_Office_Word___4.docx"/><Relationship Id="rId4" Type="http://schemas.openxmlformats.org/officeDocument/2006/relationships/slide" Target="slide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5.vml"/><Relationship Id="rId5" Type="http://schemas.openxmlformats.org/officeDocument/2006/relationships/package" Target="../embeddings/Microsoft_Office_Word___5.docx"/><Relationship Id="rId4" Type="http://schemas.openxmlformats.org/officeDocument/2006/relationships/slide" Target="slide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6.vml"/><Relationship Id="rId5" Type="http://schemas.openxmlformats.org/officeDocument/2006/relationships/package" Target="../embeddings/Microsoft_Office_Word___6.docx"/><Relationship Id="rId4" Type="http://schemas.openxmlformats.org/officeDocument/2006/relationships/slide" Target="slide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7.vml"/><Relationship Id="rId5" Type="http://schemas.openxmlformats.org/officeDocument/2006/relationships/package" Target="../embeddings/Microsoft_Office_Word___7.docx"/><Relationship Id="rId4" Type="http://schemas.openxmlformats.org/officeDocument/2006/relationships/slide" Target="slide1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8.vml"/><Relationship Id="rId5" Type="http://schemas.openxmlformats.org/officeDocument/2006/relationships/package" Target="../embeddings/Microsoft_Office_Word___8.docx"/><Relationship Id="rId4" Type="http://schemas.openxmlformats.org/officeDocument/2006/relationships/slide" Target="slide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/>
              <a:t>3</a:t>
            </a:r>
            <a:r>
              <a:rPr lang="zh-CN" altLang="zh-CN" dirty="0"/>
              <a:t>　公平竞争与诚信经营</a:t>
            </a:r>
          </a:p>
        </p:txBody>
      </p:sp>
    </p:spTree>
    <p:extLst>
      <p:ext uri="{BB962C8B-B14F-4D97-AF65-F5344CB8AC3E}">
        <p14:creationId xmlns:p14="http://schemas.microsoft.com/office/powerpoint/2010/main" xmlns="" val="2113085124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知识点一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知识点二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252647465"/>
              </p:ext>
            </p:extLst>
          </p:nvPr>
        </p:nvGraphicFramePr>
        <p:xfrm>
          <a:off x="508000" y="1412776"/>
          <a:ext cx="8128000" cy="4679146"/>
        </p:xfrm>
        <a:graphic>
          <a:graphicData uri="http://schemas.openxmlformats.org/presentationml/2006/ole">
            <p:oleObj spid="_x0000_s11283" name="文档" r:id="rId5" imgW="3838246" imgH="2209759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9385675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知识点一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知识点二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201258005"/>
              </p:ext>
            </p:extLst>
          </p:nvPr>
        </p:nvGraphicFramePr>
        <p:xfrm>
          <a:off x="508000" y="1494825"/>
          <a:ext cx="8128000" cy="4598471"/>
        </p:xfrm>
        <a:graphic>
          <a:graphicData uri="http://schemas.openxmlformats.org/presentationml/2006/ole">
            <p:oleObj spid="_x0000_s35853" name="文档" r:id="rId5" imgW="3838246" imgH="2171958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0531067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知识点一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知识点二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182350479"/>
              </p:ext>
            </p:extLst>
          </p:nvPr>
        </p:nvGraphicFramePr>
        <p:xfrm>
          <a:off x="508000" y="2396298"/>
          <a:ext cx="8128000" cy="2319404"/>
        </p:xfrm>
        <a:graphic>
          <a:graphicData uri="http://schemas.openxmlformats.org/presentationml/2006/ole">
            <p:oleObj spid="_x0000_s57350" name="文档" r:id="rId5" imgW="3838246" imgH="1095519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8738228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知识点一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知识点二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957888546"/>
              </p:ext>
            </p:extLst>
          </p:nvPr>
        </p:nvGraphicFramePr>
        <p:xfrm>
          <a:off x="508000" y="1886570"/>
          <a:ext cx="8128000" cy="3338861"/>
        </p:xfrm>
        <a:graphic>
          <a:graphicData uri="http://schemas.openxmlformats.org/presentationml/2006/ole">
            <p:oleObj spid="_x0000_s58374" name="文档" r:id="rId5" imgW="4003859" imgH="1644539" progId="Word.Document.12">
              <p:embed/>
            </p:oleObj>
          </a:graphicData>
        </a:graphic>
      </p:graphicFrame>
      <p:sp>
        <p:nvSpPr>
          <p:cNvPr id="6" name="矩形 5"/>
          <p:cNvSpPr/>
          <p:nvPr/>
        </p:nvSpPr>
        <p:spPr>
          <a:xfrm>
            <a:off x="266129" y="4873322"/>
            <a:ext cx="8646617" cy="936104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37247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知识点一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知识点二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248278865"/>
              </p:ext>
            </p:extLst>
          </p:nvPr>
        </p:nvGraphicFramePr>
        <p:xfrm>
          <a:off x="512763" y="1341438"/>
          <a:ext cx="8094662" cy="5267325"/>
        </p:xfrm>
        <a:graphic>
          <a:graphicData uri="http://schemas.openxmlformats.org/presentationml/2006/ole">
            <p:oleObj spid="_x0000_s15379" name="文档" r:id="rId5" imgW="3838246" imgH="2493810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2466599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知识点一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知识点二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753470569"/>
              </p:ext>
            </p:extLst>
          </p:nvPr>
        </p:nvGraphicFramePr>
        <p:xfrm>
          <a:off x="508000" y="2981191"/>
          <a:ext cx="8128000" cy="1149618"/>
        </p:xfrm>
        <a:graphic>
          <a:graphicData uri="http://schemas.openxmlformats.org/presentationml/2006/ole">
            <p:oleObj spid="_x0000_s38925" name="文档" r:id="rId5" imgW="3838246" imgH="542899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0200749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知识点一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知识点二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726352621"/>
              </p:ext>
            </p:extLst>
          </p:nvPr>
        </p:nvGraphicFramePr>
        <p:xfrm>
          <a:off x="508000" y="1791235"/>
          <a:ext cx="8128000" cy="3529529"/>
        </p:xfrm>
        <a:graphic>
          <a:graphicData uri="http://schemas.openxmlformats.org/presentationml/2006/ole">
            <p:oleObj spid="_x0000_s39949" name="文档" r:id="rId5" imgW="3838246" imgH="1666860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2099852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知识点一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知识点二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060688257"/>
              </p:ext>
            </p:extLst>
          </p:nvPr>
        </p:nvGraphicFramePr>
        <p:xfrm>
          <a:off x="508000" y="1639970"/>
          <a:ext cx="8128000" cy="3832060"/>
        </p:xfrm>
        <a:graphic>
          <a:graphicData uri="http://schemas.openxmlformats.org/presentationml/2006/ole">
            <p:oleObj spid="_x0000_s40973" name="文档" r:id="rId5" imgW="3838246" imgH="1809785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7347811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知识点一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知识点二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020159130"/>
              </p:ext>
            </p:extLst>
          </p:nvPr>
        </p:nvGraphicFramePr>
        <p:xfrm>
          <a:off x="508000" y="1831573"/>
          <a:ext cx="8128000" cy="3448854"/>
        </p:xfrm>
        <a:graphic>
          <a:graphicData uri="http://schemas.openxmlformats.org/presentationml/2006/ole">
            <p:oleObj spid="_x0000_s50186" name="文档" r:id="rId5" imgW="3838246" imgH="1628698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2421912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知识点一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知识点二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494244820"/>
              </p:ext>
            </p:extLst>
          </p:nvPr>
        </p:nvGraphicFramePr>
        <p:xfrm>
          <a:off x="508000" y="1831573"/>
          <a:ext cx="8128000" cy="3448854"/>
        </p:xfrm>
        <a:graphic>
          <a:graphicData uri="http://schemas.openxmlformats.org/presentationml/2006/ole">
            <p:oleObj spid="_x0000_s59398" name="文档" r:id="rId5" imgW="3838246" imgH="1628698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8888276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163931159"/>
              </p:ext>
            </p:extLst>
          </p:nvPr>
        </p:nvGraphicFramePr>
        <p:xfrm>
          <a:off x="508000" y="1340768"/>
          <a:ext cx="8128000" cy="4511975"/>
        </p:xfrm>
        <a:graphic>
          <a:graphicData uri="http://schemas.openxmlformats.org/presentationml/2006/ole">
            <p:oleObj spid="_x0000_s1079" name="文档" r:id="rId3" imgW="4003859" imgH="2222000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7889699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知识点一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知识点二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950618528"/>
              </p:ext>
            </p:extLst>
          </p:nvPr>
        </p:nvGraphicFramePr>
        <p:xfrm>
          <a:off x="508000" y="2234636"/>
          <a:ext cx="8128000" cy="2642728"/>
        </p:xfrm>
        <a:graphic>
          <a:graphicData uri="http://schemas.openxmlformats.org/presentationml/2006/ole">
            <p:oleObj spid="_x0000_s60422" name="文档" r:id="rId5" imgW="4003859" imgH="1301807" progId="Word.Document.12">
              <p:embed/>
            </p:oleObj>
          </a:graphicData>
        </a:graphic>
      </p:graphicFrame>
      <p:sp>
        <p:nvSpPr>
          <p:cNvPr id="6" name="矩形 5"/>
          <p:cNvSpPr/>
          <p:nvPr/>
        </p:nvSpPr>
        <p:spPr>
          <a:xfrm>
            <a:off x="245862" y="4531500"/>
            <a:ext cx="8646617" cy="936104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0582029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6154230" y="836712"/>
            <a:ext cx="22509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1       2       3       4       5</a:t>
            </a:r>
            <a:endParaRPr lang="zh-CN" altLang="en-US" dirty="0"/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6154230" y="869763"/>
            <a:ext cx="297324" cy="294867"/>
          </a:xfrm>
          <a:prstGeom prst="rect">
            <a:avLst/>
          </a:prstGeom>
          <a:noFill/>
          <a:ln w="6350">
            <a:solidFill>
              <a:srgbClr val="C04B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>
            <a:hlinkClick r:id="rId4" action="ppaction://hlinksldjump"/>
          </p:cNvPr>
          <p:cNvSpPr/>
          <p:nvPr/>
        </p:nvSpPr>
        <p:spPr>
          <a:xfrm>
            <a:off x="6649081" y="871363"/>
            <a:ext cx="288032" cy="293268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hlinkClick r:id="rId5" action="ppaction://hlinksldjump"/>
          </p:cNvPr>
          <p:cNvSpPr/>
          <p:nvPr/>
        </p:nvSpPr>
        <p:spPr>
          <a:xfrm>
            <a:off x="7136968" y="871363"/>
            <a:ext cx="288032" cy="293268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>
            <a:hlinkClick r:id="rId6" action="ppaction://hlinksldjump"/>
          </p:cNvPr>
          <p:cNvSpPr/>
          <p:nvPr/>
        </p:nvSpPr>
        <p:spPr>
          <a:xfrm>
            <a:off x="7623740" y="871363"/>
            <a:ext cx="288032" cy="293268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>
            <a:hlinkClick r:id="rId7" action="ppaction://hlinksldjump"/>
          </p:cNvPr>
          <p:cNvSpPr/>
          <p:nvPr/>
        </p:nvSpPr>
        <p:spPr>
          <a:xfrm>
            <a:off x="8089241" y="871363"/>
            <a:ext cx="288032" cy="293268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>
            <a:hlinkClick r:id="rId3" action="ppaction://hlinksldjump"/>
          </p:cNvPr>
          <p:cNvSpPr/>
          <p:nvPr/>
        </p:nvSpPr>
        <p:spPr>
          <a:xfrm>
            <a:off x="696774" y="1009531"/>
            <a:ext cx="405637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</a:p>
        </p:txBody>
      </p:sp>
      <p:sp>
        <p:nvSpPr>
          <p:cNvPr id="11" name="矩形 10">
            <a:hlinkClick r:id="rId8" action="ppaction://hlinksldjump"/>
          </p:cNvPr>
          <p:cNvSpPr/>
          <p:nvPr/>
        </p:nvSpPr>
        <p:spPr>
          <a:xfrm>
            <a:off x="1153743" y="1009531"/>
            <a:ext cx="40505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090797037"/>
              </p:ext>
            </p:extLst>
          </p:nvPr>
        </p:nvGraphicFramePr>
        <p:xfrm>
          <a:off x="508000" y="1340768"/>
          <a:ext cx="8128000" cy="3852228"/>
        </p:xfrm>
        <a:graphic>
          <a:graphicData uri="http://schemas.openxmlformats.org/presentationml/2006/ole">
            <p:oleObj spid="_x0000_s29714" name="文档" r:id="rId9" imgW="3838246" imgH="1819505" progId="Word.Document.12">
              <p:embed/>
            </p:oleObj>
          </a:graphicData>
        </a:graphic>
      </p:graphicFrame>
      <p:sp>
        <p:nvSpPr>
          <p:cNvPr id="12" name="矩形 11"/>
          <p:cNvSpPr/>
          <p:nvPr/>
        </p:nvSpPr>
        <p:spPr>
          <a:xfrm>
            <a:off x="170556" y="4029583"/>
            <a:ext cx="8646617" cy="822519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52641" y="4843132"/>
            <a:ext cx="8646617" cy="822519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428481823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6154230" y="836712"/>
            <a:ext cx="22509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1       2       3       4       5</a:t>
            </a:r>
            <a:endParaRPr lang="zh-CN" altLang="en-US" dirty="0"/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6154230" y="869763"/>
            <a:ext cx="297324" cy="294867"/>
          </a:xfrm>
          <a:prstGeom prst="rect">
            <a:avLst/>
          </a:prstGeom>
          <a:noFill/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>
            <a:hlinkClick r:id="rId4" action="ppaction://hlinksldjump"/>
          </p:cNvPr>
          <p:cNvSpPr/>
          <p:nvPr/>
        </p:nvSpPr>
        <p:spPr>
          <a:xfrm>
            <a:off x="6649081" y="871363"/>
            <a:ext cx="288032" cy="293268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>
            <a:hlinkClick r:id="rId5" action="ppaction://hlinksldjump"/>
          </p:cNvPr>
          <p:cNvSpPr/>
          <p:nvPr/>
        </p:nvSpPr>
        <p:spPr>
          <a:xfrm>
            <a:off x="7136968" y="871363"/>
            <a:ext cx="288032" cy="293268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>
            <a:hlinkClick r:id="rId6" action="ppaction://hlinksldjump"/>
          </p:cNvPr>
          <p:cNvSpPr/>
          <p:nvPr/>
        </p:nvSpPr>
        <p:spPr>
          <a:xfrm>
            <a:off x="7623740" y="871363"/>
            <a:ext cx="288032" cy="293268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>
            <a:hlinkClick r:id="rId7" action="ppaction://hlinksldjump"/>
          </p:cNvPr>
          <p:cNvSpPr/>
          <p:nvPr/>
        </p:nvSpPr>
        <p:spPr>
          <a:xfrm>
            <a:off x="8089241" y="871363"/>
            <a:ext cx="288032" cy="293268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>
            <a:hlinkClick r:id="rId3" action="ppaction://hlinksldjump"/>
          </p:cNvPr>
          <p:cNvSpPr/>
          <p:nvPr/>
        </p:nvSpPr>
        <p:spPr>
          <a:xfrm>
            <a:off x="696774" y="1009531"/>
            <a:ext cx="405637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</a:p>
        </p:txBody>
      </p:sp>
      <p:sp>
        <p:nvSpPr>
          <p:cNvPr id="13" name="矩形 12">
            <a:hlinkClick r:id="rId8" action="ppaction://hlinksldjump"/>
          </p:cNvPr>
          <p:cNvSpPr/>
          <p:nvPr/>
        </p:nvSpPr>
        <p:spPr>
          <a:xfrm>
            <a:off x="1153743" y="1009531"/>
            <a:ext cx="40505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402093852"/>
              </p:ext>
            </p:extLst>
          </p:nvPr>
        </p:nvGraphicFramePr>
        <p:xfrm>
          <a:off x="508000" y="1340768"/>
          <a:ext cx="8128000" cy="2319404"/>
        </p:xfrm>
        <a:graphic>
          <a:graphicData uri="http://schemas.openxmlformats.org/presentationml/2006/ole">
            <p:oleObj spid="_x0000_s30738" name="文档" r:id="rId9" imgW="3838246" imgH="1095519" progId="Word.Document.12">
              <p:embed/>
            </p:oleObj>
          </a:graphicData>
        </a:graphic>
      </p:graphicFrame>
      <p:sp>
        <p:nvSpPr>
          <p:cNvPr id="14" name="矩形 13"/>
          <p:cNvSpPr/>
          <p:nvPr/>
        </p:nvSpPr>
        <p:spPr>
          <a:xfrm>
            <a:off x="170556" y="2886176"/>
            <a:ext cx="8646617" cy="411259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170556" y="3307364"/>
            <a:ext cx="8646617" cy="822519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8165922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154230" y="836712"/>
            <a:ext cx="22509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1       2       3       4       5</a:t>
            </a:r>
            <a:endParaRPr lang="zh-CN" altLang="en-US" dirty="0"/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6154230" y="869763"/>
            <a:ext cx="297324" cy="294867"/>
          </a:xfrm>
          <a:prstGeom prst="rect">
            <a:avLst/>
          </a:prstGeom>
          <a:noFill/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6649081" y="871363"/>
            <a:ext cx="288032" cy="293268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hlinkClick r:id="rId5" action="ppaction://hlinksldjump"/>
          </p:cNvPr>
          <p:cNvSpPr/>
          <p:nvPr/>
        </p:nvSpPr>
        <p:spPr>
          <a:xfrm>
            <a:off x="7136968" y="871363"/>
            <a:ext cx="288032" cy="293268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hlinkClick r:id="rId6" action="ppaction://hlinksldjump"/>
          </p:cNvPr>
          <p:cNvSpPr/>
          <p:nvPr/>
        </p:nvSpPr>
        <p:spPr>
          <a:xfrm>
            <a:off x="7623740" y="871363"/>
            <a:ext cx="288032" cy="293268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>
            <a:hlinkClick r:id="rId7" action="ppaction://hlinksldjump"/>
          </p:cNvPr>
          <p:cNvSpPr/>
          <p:nvPr/>
        </p:nvSpPr>
        <p:spPr>
          <a:xfrm>
            <a:off x="8089241" y="871363"/>
            <a:ext cx="288032" cy="293268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696774" y="1009531"/>
            <a:ext cx="405637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</a:p>
        </p:txBody>
      </p:sp>
      <p:sp>
        <p:nvSpPr>
          <p:cNvPr id="9" name="矩形 8">
            <a:hlinkClick r:id="rId8" action="ppaction://hlinksldjump"/>
          </p:cNvPr>
          <p:cNvSpPr/>
          <p:nvPr/>
        </p:nvSpPr>
        <p:spPr>
          <a:xfrm>
            <a:off x="1153743" y="1009531"/>
            <a:ext cx="40505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10" name="对象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940206262"/>
              </p:ext>
            </p:extLst>
          </p:nvPr>
        </p:nvGraphicFramePr>
        <p:xfrm>
          <a:off x="508000" y="1340768"/>
          <a:ext cx="8128000" cy="2702610"/>
        </p:xfrm>
        <a:graphic>
          <a:graphicData uri="http://schemas.openxmlformats.org/presentationml/2006/ole">
            <p:oleObj spid="_x0000_s31762" name="文档" r:id="rId9" imgW="3838246" imgH="1276246" progId="Word.Document.12">
              <p:embed/>
            </p:oleObj>
          </a:graphicData>
        </a:graphic>
      </p:graphicFrame>
      <p:sp>
        <p:nvSpPr>
          <p:cNvPr id="11" name="矩形 10"/>
          <p:cNvSpPr/>
          <p:nvPr/>
        </p:nvSpPr>
        <p:spPr>
          <a:xfrm>
            <a:off x="180065" y="2886074"/>
            <a:ext cx="8646617" cy="822519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80065" y="3670702"/>
            <a:ext cx="8646617" cy="822519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75045773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154230" y="836712"/>
            <a:ext cx="22509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1       2       3       4       5</a:t>
            </a:r>
            <a:endParaRPr lang="zh-CN" altLang="en-US" dirty="0"/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6154230" y="869763"/>
            <a:ext cx="297324" cy="294867"/>
          </a:xfrm>
          <a:prstGeom prst="rect">
            <a:avLst/>
          </a:prstGeom>
          <a:noFill/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6649081" y="871363"/>
            <a:ext cx="288032" cy="293268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hlinkClick r:id="rId5" action="ppaction://hlinksldjump"/>
          </p:cNvPr>
          <p:cNvSpPr/>
          <p:nvPr/>
        </p:nvSpPr>
        <p:spPr>
          <a:xfrm>
            <a:off x="7136968" y="871363"/>
            <a:ext cx="288032" cy="293268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hlinkClick r:id="rId6" action="ppaction://hlinksldjump"/>
          </p:cNvPr>
          <p:cNvSpPr/>
          <p:nvPr/>
        </p:nvSpPr>
        <p:spPr>
          <a:xfrm>
            <a:off x="7623740" y="871363"/>
            <a:ext cx="288032" cy="293268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>
            <a:hlinkClick r:id="rId7" action="ppaction://hlinksldjump"/>
          </p:cNvPr>
          <p:cNvSpPr/>
          <p:nvPr/>
        </p:nvSpPr>
        <p:spPr>
          <a:xfrm>
            <a:off x="8089241" y="871363"/>
            <a:ext cx="288032" cy="293268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696774" y="1009531"/>
            <a:ext cx="405637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</a:p>
        </p:txBody>
      </p:sp>
      <p:sp>
        <p:nvSpPr>
          <p:cNvPr id="9" name="矩形 8">
            <a:hlinkClick r:id="rId8" action="ppaction://hlinksldjump"/>
          </p:cNvPr>
          <p:cNvSpPr/>
          <p:nvPr/>
        </p:nvSpPr>
        <p:spPr>
          <a:xfrm>
            <a:off x="1153743" y="1009531"/>
            <a:ext cx="40505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10" name="对象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625568602"/>
              </p:ext>
            </p:extLst>
          </p:nvPr>
        </p:nvGraphicFramePr>
        <p:xfrm>
          <a:off x="508000" y="1340768"/>
          <a:ext cx="8128000" cy="1936199"/>
        </p:xfrm>
        <a:graphic>
          <a:graphicData uri="http://schemas.openxmlformats.org/presentationml/2006/ole">
            <p:oleObj spid="_x0000_s32786" name="文档" r:id="rId9" imgW="3838246" imgH="914433" progId="Word.Document.12">
              <p:embed/>
            </p:oleObj>
          </a:graphicData>
        </a:graphic>
      </p:graphicFrame>
      <p:sp>
        <p:nvSpPr>
          <p:cNvPr id="11" name="矩形 10"/>
          <p:cNvSpPr/>
          <p:nvPr/>
        </p:nvSpPr>
        <p:spPr>
          <a:xfrm>
            <a:off x="170556" y="2900130"/>
            <a:ext cx="8646617" cy="822519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75045773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154230" y="836712"/>
            <a:ext cx="22509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1       2       3       4       5</a:t>
            </a:r>
            <a:endParaRPr lang="zh-CN" altLang="en-US" dirty="0"/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6154230" y="869763"/>
            <a:ext cx="297324" cy="294867"/>
          </a:xfrm>
          <a:prstGeom prst="rect">
            <a:avLst/>
          </a:prstGeom>
          <a:noFill/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6649081" y="871363"/>
            <a:ext cx="288032" cy="293268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hlinkClick r:id="rId5" action="ppaction://hlinksldjump"/>
          </p:cNvPr>
          <p:cNvSpPr/>
          <p:nvPr/>
        </p:nvSpPr>
        <p:spPr>
          <a:xfrm>
            <a:off x="7136968" y="871363"/>
            <a:ext cx="288032" cy="293268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hlinkClick r:id="rId6" action="ppaction://hlinksldjump"/>
          </p:cNvPr>
          <p:cNvSpPr/>
          <p:nvPr/>
        </p:nvSpPr>
        <p:spPr>
          <a:xfrm>
            <a:off x="7623740" y="871363"/>
            <a:ext cx="288032" cy="293268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>
            <a:hlinkClick r:id="rId7" action="ppaction://hlinksldjump"/>
          </p:cNvPr>
          <p:cNvSpPr/>
          <p:nvPr/>
        </p:nvSpPr>
        <p:spPr>
          <a:xfrm>
            <a:off x="8100392" y="871363"/>
            <a:ext cx="288032" cy="293268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696774" y="1009531"/>
            <a:ext cx="405637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</a:p>
        </p:txBody>
      </p:sp>
      <p:sp>
        <p:nvSpPr>
          <p:cNvPr id="9" name="矩形 8">
            <a:hlinkClick r:id="rId8" action="ppaction://hlinksldjump"/>
          </p:cNvPr>
          <p:cNvSpPr/>
          <p:nvPr/>
        </p:nvSpPr>
        <p:spPr>
          <a:xfrm>
            <a:off x="1153743" y="1009531"/>
            <a:ext cx="40505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10" name="对象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209017991"/>
              </p:ext>
            </p:extLst>
          </p:nvPr>
        </p:nvGraphicFramePr>
        <p:xfrm>
          <a:off x="508000" y="1340768"/>
          <a:ext cx="8128000" cy="4235434"/>
        </p:xfrm>
        <a:graphic>
          <a:graphicData uri="http://schemas.openxmlformats.org/presentationml/2006/ole">
            <p:oleObj spid="_x0000_s33810" name="文档" r:id="rId9" imgW="3838246" imgH="2000232" progId="Word.Document.12">
              <p:embed/>
            </p:oleObj>
          </a:graphicData>
        </a:graphic>
      </p:graphicFrame>
      <p:sp>
        <p:nvSpPr>
          <p:cNvPr id="11" name="矩形 10"/>
          <p:cNvSpPr/>
          <p:nvPr/>
        </p:nvSpPr>
        <p:spPr>
          <a:xfrm>
            <a:off x="170556" y="4418894"/>
            <a:ext cx="8646617" cy="822519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46921" y="5211846"/>
            <a:ext cx="8646617" cy="822519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75045773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696774" y="1009531"/>
            <a:ext cx="405637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153743" y="1009531"/>
            <a:ext cx="40505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8167056" y="836712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6</a:t>
            </a:r>
            <a:endParaRPr lang="zh-CN" altLang="en-US" dirty="0"/>
          </a:p>
        </p:txBody>
      </p:sp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8167056" y="869763"/>
            <a:ext cx="297324" cy="294867"/>
          </a:xfrm>
          <a:prstGeom prst="rect">
            <a:avLst/>
          </a:prstGeom>
          <a:noFill/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>
            <a:hlinkClick r:id="rId5" action="ppaction://hlinksldjump"/>
          </p:cNvPr>
          <p:cNvSpPr/>
          <p:nvPr/>
        </p:nvSpPr>
        <p:spPr>
          <a:xfrm>
            <a:off x="8184308" y="871363"/>
            <a:ext cx="288032" cy="293268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228888507"/>
              </p:ext>
            </p:extLst>
          </p:nvPr>
        </p:nvGraphicFramePr>
        <p:xfrm>
          <a:off x="508000" y="1340768"/>
          <a:ext cx="8128000" cy="3448854"/>
        </p:xfrm>
        <a:graphic>
          <a:graphicData uri="http://schemas.openxmlformats.org/presentationml/2006/ole">
            <p:oleObj spid="_x0000_s34834" name="文档" r:id="rId6" imgW="3838246" imgH="1628698" progId="Word.Document.12">
              <p:embed/>
            </p:oleObj>
          </a:graphicData>
        </a:graphic>
      </p:graphicFrame>
      <p:sp>
        <p:nvSpPr>
          <p:cNvPr id="8" name="矩形 7"/>
          <p:cNvSpPr/>
          <p:nvPr/>
        </p:nvSpPr>
        <p:spPr>
          <a:xfrm>
            <a:off x="170556" y="3629081"/>
            <a:ext cx="8646617" cy="1394853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75045773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696774" y="1009531"/>
            <a:ext cx="405637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153743" y="1009531"/>
            <a:ext cx="40505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8167056" y="836712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6</a:t>
            </a:r>
            <a:endParaRPr lang="zh-CN" altLang="en-US" dirty="0"/>
          </a:p>
        </p:txBody>
      </p:sp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8167056" y="869763"/>
            <a:ext cx="297324" cy="294867"/>
          </a:xfrm>
          <a:prstGeom prst="rect">
            <a:avLst/>
          </a:prstGeom>
          <a:noFill/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>
            <a:hlinkClick r:id="rId5" action="ppaction://hlinksldjump"/>
          </p:cNvPr>
          <p:cNvSpPr/>
          <p:nvPr/>
        </p:nvSpPr>
        <p:spPr>
          <a:xfrm>
            <a:off x="8184308" y="871363"/>
            <a:ext cx="288032" cy="293268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320605613"/>
              </p:ext>
            </p:extLst>
          </p:nvPr>
        </p:nvGraphicFramePr>
        <p:xfrm>
          <a:off x="508000" y="2214779"/>
          <a:ext cx="8128000" cy="2682442"/>
        </p:xfrm>
        <a:graphic>
          <a:graphicData uri="http://schemas.openxmlformats.org/presentationml/2006/ole">
            <p:oleObj spid="_x0000_s55303" name="文档" r:id="rId6" imgW="3838246" imgH="1266885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376642791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467544" y="1009531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4" action="ppaction://hlinksldjump"/>
          </p:cNvPr>
          <p:cNvSpPr/>
          <p:nvPr/>
        </p:nvSpPr>
        <p:spPr>
          <a:xfrm>
            <a:off x="1016185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972522217"/>
              </p:ext>
            </p:extLst>
          </p:nvPr>
        </p:nvGraphicFramePr>
        <p:xfrm>
          <a:off x="508000" y="1454487"/>
          <a:ext cx="8128000" cy="4638809"/>
        </p:xfrm>
        <a:graphic>
          <a:graphicData uri="http://schemas.openxmlformats.org/presentationml/2006/ole">
            <p:oleObj spid="_x0000_s2067" name="文档" r:id="rId5" imgW="3838246" imgH="2190679" progId="Word.Document.12">
              <p:embed/>
            </p:oleObj>
          </a:graphicData>
        </a:graphic>
      </p:graphicFrame>
      <p:sp>
        <p:nvSpPr>
          <p:cNvPr id="2" name="矩形 1"/>
          <p:cNvSpPr/>
          <p:nvPr/>
        </p:nvSpPr>
        <p:spPr>
          <a:xfrm>
            <a:off x="4306928" y="2297627"/>
            <a:ext cx="1521485" cy="303063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322504" y="2286869"/>
            <a:ext cx="1028700" cy="303063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583652" y="3823569"/>
            <a:ext cx="1028700" cy="303063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919094" y="4202627"/>
            <a:ext cx="1028700" cy="303063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274128" y="4587511"/>
            <a:ext cx="507512" cy="303063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929852" y="5349511"/>
            <a:ext cx="749300" cy="303063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8283236" y="5360269"/>
            <a:ext cx="266700" cy="303063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64968" y="5728569"/>
            <a:ext cx="1562100" cy="303063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602319192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467544" y="1009531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4" action="ppaction://hlinksldjump"/>
          </p:cNvPr>
          <p:cNvSpPr/>
          <p:nvPr/>
        </p:nvSpPr>
        <p:spPr>
          <a:xfrm>
            <a:off x="1016185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437663015"/>
              </p:ext>
            </p:extLst>
          </p:nvPr>
        </p:nvGraphicFramePr>
        <p:xfrm>
          <a:off x="508000" y="2425510"/>
          <a:ext cx="8128000" cy="2260980"/>
        </p:xfrm>
        <a:graphic>
          <a:graphicData uri="http://schemas.openxmlformats.org/presentationml/2006/ole">
            <p:oleObj spid="_x0000_s52231" name="文档" r:id="rId5" imgW="4028701" imgH="1120000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536543132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467544" y="1009531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4" action="ppaction://hlinksldjump"/>
          </p:cNvPr>
          <p:cNvSpPr/>
          <p:nvPr/>
        </p:nvSpPr>
        <p:spPr>
          <a:xfrm>
            <a:off x="1016185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547894784"/>
              </p:ext>
            </p:extLst>
          </p:nvPr>
        </p:nvGraphicFramePr>
        <p:xfrm>
          <a:off x="508000" y="2597985"/>
          <a:ext cx="8128000" cy="1916030"/>
        </p:xfrm>
        <a:graphic>
          <a:graphicData uri="http://schemas.openxmlformats.org/presentationml/2006/ole">
            <p:oleObj spid="_x0000_s56326" name="文档" r:id="rId5" imgW="3838246" imgH="905073" progId="Word.Document.12">
              <p:embed/>
            </p:oleObj>
          </a:graphicData>
        </a:graphic>
      </p:graphicFrame>
      <p:sp>
        <p:nvSpPr>
          <p:cNvPr id="3" name="矩形 2"/>
          <p:cNvSpPr/>
          <p:nvPr/>
        </p:nvSpPr>
        <p:spPr>
          <a:xfrm>
            <a:off x="6458805" y="3001097"/>
            <a:ext cx="998447" cy="318523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114098" y="3001097"/>
            <a:ext cx="573980" cy="318523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89662" y="3382097"/>
            <a:ext cx="607616" cy="318523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718970" y="3382097"/>
            <a:ext cx="1054100" cy="318523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522370" y="3382097"/>
            <a:ext cx="1536700" cy="318523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833770" y="3382097"/>
            <a:ext cx="1270000" cy="318523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7777764" y="3382097"/>
            <a:ext cx="913612" cy="318523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368146" y="3754281"/>
            <a:ext cx="387350" cy="318523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581777660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467544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4" action="ppaction://hlinksldjump"/>
          </p:cNvPr>
          <p:cNvSpPr/>
          <p:nvPr/>
        </p:nvSpPr>
        <p:spPr>
          <a:xfrm>
            <a:off x="1016185" y="1009531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006936001"/>
              </p:ext>
            </p:extLst>
          </p:nvPr>
        </p:nvGraphicFramePr>
        <p:xfrm>
          <a:off x="508000" y="1760982"/>
          <a:ext cx="8128000" cy="3590035"/>
        </p:xfrm>
        <a:graphic>
          <a:graphicData uri="http://schemas.openxmlformats.org/presentationml/2006/ole">
            <p:oleObj spid="_x0000_s7187" name="文档" r:id="rId5" imgW="3838246" imgH="1695301" progId="Word.Document.12">
              <p:embed/>
            </p:oleObj>
          </a:graphicData>
        </a:graphic>
      </p:graphicFrame>
      <p:sp>
        <p:nvSpPr>
          <p:cNvPr id="2" name="矩形 1"/>
          <p:cNvSpPr/>
          <p:nvPr/>
        </p:nvSpPr>
        <p:spPr>
          <a:xfrm>
            <a:off x="3125094" y="2966516"/>
            <a:ext cx="1270000" cy="315369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640278" y="2966516"/>
            <a:ext cx="2044700" cy="315369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041936" y="2966516"/>
            <a:ext cx="508000" cy="315369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86484" y="3345574"/>
            <a:ext cx="266700" cy="315369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34998" y="3356332"/>
            <a:ext cx="744472" cy="315369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45862" y="4585290"/>
            <a:ext cx="8646617" cy="936104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93887619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467544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4" action="ppaction://hlinksldjump"/>
          </p:cNvPr>
          <p:cNvSpPr/>
          <p:nvPr/>
        </p:nvSpPr>
        <p:spPr>
          <a:xfrm>
            <a:off x="1016185" y="1009531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947595771"/>
              </p:ext>
            </p:extLst>
          </p:nvPr>
        </p:nvGraphicFramePr>
        <p:xfrm>
          <a:off x="508000" y="1448367"/>
          <a:ext cx="8128000" cy="4215266"/>
        </p:xfrm>
        <a:graphic>
          <a:graphicData uri="http://schemas.openxmlformats.org/presentationml/2006/ole">
            <p:oleObj spid="_x0000_s51209" name="文档" r:id="rId5" imgW="3838246" imgH="1990871" progId="Word.Document.12">
              <p:embed/>
            </p:oleObj>
          </a:graphicData>
        </a:graphic>
      </p:graphicFrame>
      <p:sp>
        <p:nvSpPr>
          <p:cNvPr id="3" name="矩形 2"/>
          <p:cNvSpPr/>
          <p:nvPr/>
        </p:nvSpPr>
        <p:spPr>
          <a:xfrm>
            <a:off x="3301549" y="1845397"/>
            <a:ext cx="493059" cy="318523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075652" y="1845397"/>
            <a:ext cx="508000" cy="318523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655655" y="2235213"/>
            <a:ext cx="1008431" cy="318523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182220" y="2235213"/>
            <a:ext cx="1028700" cy="318523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549544" y="2620097"/>
            <a:ext cx="1501148" cy="318523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098836" y="3380155"/>
            <a:ext cx="1028700" cy="318523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2308590" y="4525097"/>
            <a:ext cx="1002940" cy="318523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7139188" y="4906097"/>
            <a:ext cx="508000" cy="318523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7849340" y="4906097"/>
            <a:ext cx="508000" cy="318523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473476" y="5285155"/>
            <a:ext cx="533400" cy="318523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230490322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知识点一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知识点二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62416099"/>
              </p:ext>
            </p:extLst>
          </p:nvPr>
        </p:nvGraphicFramePr>
        <p:xfrm>
          <a:off x="508000" y="1445292"/>
          <a:ext cx="8128000" cy="4864028"/>
        </p:xfrm>
        <a:graphic>
          <a:graphicData uri="http://schemas.openxmlformats.org/presentationml/2006/ole">
            <p:oleObj spid="_x0000_s9235" name="文档" r:id="rId5" imgW="3838246" imgH="2297243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6891215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知识点一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知识点二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230116790"/>
              </p:ext>
            </p:extLst>
          </p:nvPr>
        </p:nvGraphicFramePr>
        <p:xfrm>
          <a:off x="508000" y="3172794"/>
          <a:ext cx="8128000" cy="766412"/>
        </p:xfrm>
        <a:graphic>
          <a:graphicData uri="http://schemas.openxmlformats.org/presentationml/2006/ole">
            <p:oleObj spid="_x0000_s10259" name="文档" r:id="rId5" imgW="3838246" imgH="361813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0846825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测控设计模板14新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测控设计模板14新</Template>
  <TotalTime>101</TotalTime>
  <Words>130</Words>
  <Application>Microsoft Office PowerPoint</Application>
  <PresentationFormat>全屏显示(4:3)</PresentationFormat>
  <Paragraphs>58</Paragraphs>
  <Slides>27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29" baseType="lpstr">
      <vt:lpstr>测控设计模板14新</vt:lpstr>
      <vt:lpstr>文档</vt:lpstr>
      <vt:lpstr>3　公平竞争与诚信经营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</vt:vector>
  </TitlesOfParts>
  <Company>微软中国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政治备课大师【全免费】</dc:title>
  <dc:creator>政治备课大师【全免费】</dc:creator>
  <dc:description>政治备课大师【全免费】</dc:description>
  <cp:lastModifiedBy>Administrator</cp:lastModifiedBy>
  <cp:revision>政治备课大师【全免费】</cp:revision>
  <dcterms:created xsi:type="dcterms:W3CDTF">2014-06-14T06:26:41Z</dcterms:created>
  <dcterms:modified xsi:type="dcterms:W3CDTF">2016-01-24T13:29:30Z</dcterms:modified>
</cp:coreProperties>
</file>