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317" r:id="rId3"/>
    <p:sldId id="263" r:id="rId4"/>
    <p:sldId id="264" r:id="rId5"/>
    <p:sldId id="318" r:id="rId6"/>
    <p:sldId id="267" r:id="rId7"/>
    <p:sldId id="265" r:id="rId8"/>
    <p:sldId id="284" r:id="rId9"/>
    <p:sldId id="285" r:id="rId10"/>
    <p:sldId id="301" r:id="rId11"/>
    <p:sldId id="319" r:id="rId12"/>
    <p:sldId id="320" r:id="rId13"/>
    <p:sldId id="266" r:id="rId14"/>
    <p:sldId id="304" r:id="rId15"/>
    <p:sldId id="305" r:id="rId16"/>
    <p:sldId id="306" r:id="rId17"/>
    <p:sldId id="315" r:id="rId18"/>
    <p:sldId id="270" r:id="rId19"/>
    <p:sldId id="271" r:id="rId20"/>
    <p:sldId id="275" r:id="rId21"/>
    <p:sldId id="276" r:id="rId22"/>
    <p:sldId id="277" r:id="rId23"/>
    <p:sldId id="278" r:id="rId24"/>
    <p:sldId id="32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1</a:t>
            </a:r>
            <a:r>
              <a:rPr lang="zh-CN" altLang="zh-CN" sz="1600" dirty="0" smtClean="0"/>
              <a:t>　构建和睦家庭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6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7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8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9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专题五　家庭与婚姻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1826554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35853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4789907"/>
              </p:ext>
            </p:extLst>
          </p:nvPr>
        </p:nvGraphicFramePr>
        <p:xfrm>
          <a:off x="508000" y="1416094"/>
          <a:ext cx="8128000" cy="4605194"/>
        </p:xfrm>
        <a:graphic>
          <a:graphicData uri="http://schemas.openxmlformats.org/presentationml/2006/ole">
            <p:oleObj spid="_x0000_s53255" name="文档" r:id="rId5" imgW="3838246" imgH="21748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417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0955499"/>
              </p:ext>
            </p:extLst>
          </p:nvPr>
        </p:nvGraphicFramePr>
        <p:xfrm>
          <a:off x="508000" y="2408670"/>
          <a:ext cx="8128000" cy="2294661"/>
        </p:xfrm>
        <a:graphic>
          <a:graphicData uri="http://schemas.openxmlformats.org/presentationml/2006/ole">
            <p:oleObj spid="_x0000_s54279" name="文档" r:id="rId5" imgW="4003859" imgH="113044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4182" y="4344693"/>
            <a:ext cx="8822952" cy="10757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4771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1250329"/>
              </p:ext>
            </p:extLst>
          </p:nvPr>
        </p:nvGraphicFramePr>
        <p:xfrm>
          <a:off x="508000" y="1422552"/>
          <a:ext cx="8128000" cy="5030784"/>
        </p:xfrm>
        <a:graphic>
          <a:graphicData uri="http://schemas.openxmlformats.org/presentationml/2006/ole">
            <p:oleObj spid="_x0000_s15379" name="文档" r:id="rId5" imgW="3838246" imgH="23724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128992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38925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1980829"/>
              </p:ext>
            </p:extLst>
          </p:nvPr>
        </p:nvGraphicFramePr>
        <p:xfrm>
          <a:off x="508000" y="1412776"/>
          <a:ext cx="8128000" cy="5062352"/>
        </p:xfrm>
        <a:graphic>
          <a:graphicData uri="http://schemas.openxmlformats.org/presentationml/2006/ole">
            <p:oleObj spid="_x0000_s39949" name="文档" r:id="rId5" imgW="3838246" imgH="23908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1180448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40973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9003199"/>
              </p:ext>
            </p:extLst>
          </p:nvPr>
        </p:nvGraphicFramePr>
        <p:xfrm>
          <a:off x="508000" y="1416132"/>
          <a:ext cx="8128000" cy="5253228"/>
        </p:xfrm>
        <a:graphic>
          <a:graphicData uri="http://schemas.openxmlformats.org/presentationml/2006/ole">
            <p:oleObj spid="_x0000_s50186" name="文档" r:id="rId5" imgW="4003859" imgH="258777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4940" y="4404838"/>
            <a:ext cx="8822952" cy="19442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40" y="6316780"/>
            <a:ext cx="4411476" cy="53787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5302196"/>
              </p:ext>
            </p:extLst>
          </p:nvPr>
        </p:nvGraphicFramePr>
        <p:xfrm>
          <a:off x="508000" y="1340768"/>
          <a:ext cx="8128000" cy="2319404"/>
        </p:xfrm>
        <a:graphic>
          <a:graphicData uri="http://schemas.openxmlformats.org/presentationml/2006/ole">
            <p:oleObj spid="_x0000_s29714" name="文档" r:id="rId9" imgW="3838246" imgH="10955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97127" y="3267630"/>
            <a:ext cx="8822952" cy="10757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5015927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0738" name="文档" r:id="rId9" imgW="3838246" imgH="1819505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97127" y="3647356"/>
            <a:ext cx="8822952" cy="12001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9512" y="4832579"/>
            <a:ext cx="8822952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构建和睦家庭</a:t>
            </a:r>
          </a:p>
        </p:txBody>
      </p:sp>
    </p:spTree>
    <p:extLst>
      <p:ext uri="{BB962C8B-B14F-4D97-AF65-F5344CB8AC3E}">
        <p14:creationId xmlns:p14="http://schemas.microsoft.com/office/powerpoint/2010/main" xmlns="" val="30639659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018634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31762" name="文档" r:id="rId9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97127" y="3256873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636" y="4067178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911885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2786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0917" y="3645024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4483654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3810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97127" y="3668109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9512" y="4427218"/>
            <a:ext cx="8822952" cy="8094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5886927"/>
              </p:ext>
            </p:extLst>
          </p:nvPr>
        </p:nvGraphicFramePr>
        <p:xfrm>
          <a:off x="508000" y="1340768"/>
          <a:ext cx="8128000" cy="3832060"/>
        </p:xfrm>
        <a:graphic>
          <a:graphicData uri="http://schemas.openxmlformats.org/presentationml/2006/ole">
            <p:oleObj spid="_x0000_s34834" name="文档" r:id="rId6" imgW="3838246" imgH="180978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10803" y="3660646"/>
            <a:ext cx="8822952" cy="17738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5055931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55303" name="文档" r:id="rId6" imgW="3838246" imgH="12668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530155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6612558"/>
              </p:ext>
            </p:extLst>
          </p:nvPr>
        </p:nvGraphicFramePr>
        <p:xfrm>
          <a:off x="508000" y="1340768"/>
          <a:ext cx="8128000" cy="4560318"/>
        </p:xfrm>
        <a:graphic>
          <a:graphicData uri="http://schemas.openxmlformats.org/presentationml/2006/ole">
            <p:oleObj spid="_x0000_s1079" name="文档" r:id="rId3" imgW="4003859" imgH="22468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9163535"/>
              </p:ext>
            </p:extLst>
          </p:nvPr>
        </p:nvGraphicFramePr>
        <p:xfrm>
          <a:off x="508000" y="1412776"/>
          <a:ext cx="8128000" cy="4719484"/>
        </p:xfrm>
        <a:graphic>
          <a:graphicData uri="http://schemas.openxmlformats.org/presentationml/2006/ole">
            <p:oleObj spid="_x0000_s2067" name="文档" r:id="rId5" imgW="3838246" imgH="222884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381299" y="1862781"/>
            <a:ext cx="49799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8294" y="1862781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2480" y="3856681"/>
            <a:ext cx="517713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0994" y="4237681"/>
            <a:ext cx="10287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7699" y="4618681"/>
            <a:ext cx="1269875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8652" y="5393381"/>
            <a:ext cx="508000" cy="30915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544" y="2694864"/>
            <a:ext cx="8822952" cy="10757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803272"/>
              </p:ext>
            </p:extLst>
          </p:nvPr>
        </p:nvGraphicFramePr>
        <p:xfrm>
          <a:off x="508000" y="1489155"/>
          <a:ext cx="8128000" cy="4316109"/>
        </p:xfrm>
        <a:graphic>
          <a:graphicData uri="http://schemas.openxmlformats.org/presentationml/2006/ole">
            <p:oleObj spid="_x0000_s52231" name="文档" r:id="rId5" imgW="3838246" imgH="2038393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739587" y="1504074"/>
            <a:ext cx="1008431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6264" y="1885074"/>
            <a:ext cx="756793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7952" y="1895832"/>
            <a:ext cx="7493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82525" y="2659774"/>
            <a:ext cx="50297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97952" y="26597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27975" y="5426432"/>
            <a:ext cx="512587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6188" y="4290903"/>
            <a:ext cx="8822952" cy="10757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6177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4116966"/>
              </p:ext>
            </p:extLst>
          </p:nvPr>
        </p:nvGraphicFramePr>
        <p:xfrm>
          <a:off x="508000" y="2194611"/>
          <a:ext cx="8128000" cy="2722779"/>
        </p:xfrm>
        <a:graphic>
          <a:graphicData uri="http://schemas.openxmlformats.org/presentationml/2006/ole">
            <p:oleObj spid="_x0000_s7187" name="文档" r:id="rId5" imgW="3838246" imgH="128596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601904" y="2623981"/>
            <a:ext cx="214656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452" y="3015739"/>
            <a:ext cx="15875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8704" y="33947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758" y="3775797"/>
            <a:ext cx="729202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5302" y="3775797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70514" y="4160681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5726" y="4550497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42852" y="3398693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5613340"/>
              </p:ext>
            </p:extLst>
          </p:nvPr>
        </p:nvGraphicFramePr>
        <p:xfrm>
          <a:off x="508000" y="1412776"/>
          <a:ext cx="8128000" cy="5058990"/>
        </p:xfrm>
        <a:graphic>
          <a:graphicData uri="http://schemas.openxmlformats.org/presentationml/2006/ole">
            <p:oleObj spid="_x0000_s9235" name="文档" r:id="rId5" imgW="3838246" imgH="2389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030470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10259" name="文档" r:id="rId5" imgW="3838246" imgH="7239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0566287"/>
              </p:ext>
            </p:extLst>
          </p:nvPr>
        </p:nvGraphicFramePr>
        <p:xfrm>
          <a:off x="508000" y="1412776"/>
          <a:ext cx="8128000" cy="4679146"/>
        </p:xfrm>
        <a:graphic>
          <a:graphicData uri="http://schemas.openxmlformats.org/presentationml/2006/ole">
            <p:oleObj spid="_x0000_s11283" name="文档" r:id="rId5" imgW="3838246" imgH="2209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100</TotalTime>
  <Words>116</Words>
  <Application>Microsoft Office PowerPoint</Application>
  <PresentationFormat>全屏显示(4:3)</PresentationFormat>
  <Paragraphs>51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专题五　家庭与婚姻</vt:lpstr>
      <vt:lpstr>1　构建和睦家庭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21</cp:revision>
  <dcterms:created xsi:type="dcterms:W3CDTF">2014-06-14T06:26:41Z</dcterms:created>
  <dcterms:modified xsi:type="dcterms:W3CDTF">2016-01-24T13:30:14Z</dcterms:modified>
</cp:coreProperties>
</file>