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3" r:id="rId2"/>
    <p:sldId id="263" r:id="rId3"/>
    <p:sldId id="264" r:id="rId4"/>
    <p:sldId id="267" r:id="rId5"/>
    <p:sldId id="316" r:id="rId6"/>
    <p:sldId id="265" r:id="rId7"/>
    <p:sldId id="284" r:id="rId8"/>
    <p:sldId id="285" r:id="rId9"/>
    <p:sldId id="301" r:id="rId10"/>
    <p:sldId id="266" r:id="rId11"/>
    <p:sldId id="304" r:id="rId12"/>
    <p:sldId id="305" r:id="rId13"/>
    <p:sldId id="306" r:id="rId14"/>
    <p:sldId id="270" r:id="rId15"/>
    <p:sldId id="271" r:id="rId16"/>
    <p:sldId id="275" r:id="rId17"/>
    <p:sldId id="276" r:id="rId18"/>
    <p:sldId id="278" r:id="rId19"/>
    <p:sldId id="322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7" Type="http://schemas.openxmlformats.org/officeDocument/2006/relationships/slide" Target="../slides/slide1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7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57834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2</a:t>
            </a:r>
            <a:r>
              <a:rPr lang="zh-CN" altLang="zh-CN" sz="1600" dirty="0" smtClean="0"/>
              <a:t>　法律保护下的婚姻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法律保护下的婚姻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6451209"/>
              </p:ext>
            </p:extLst>
          </p:nvPr>
        </p:nvGraphicFramePr>
        <p:xfrm>
          <a:off x="508000" y="1407792"/>
          <a:ext cx="8128000" cy="5045544"/>
        </p:xfrm>
        <a:graphic>
          <a:graphicData uri="http://schemas.openxmlformats.org/presentationml/2006/ole">
            <p:oleObj spid="_x0000_s15382" name="文档" r:id="rId5" imgW="3838246" imgH="238292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60524" y="5696283"/>
            <a:ext cx="8659948" cy="73277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2858624"/>
              </p:ext>
            </p:extLst>
          </p:nvPr>
        </p:nvGraphicFramePr>
        <p:xfrm>
          <a:off x="508000" y="1599633"/>
          <a:ext cx="8128000" cy="3912734"/>
        </p:xfrm>
        <a:graphic>
          <a:graphicData uri="http://schemas.openxmlformats.org/presentationml/2006/ole">
            <p:oleObj spid="_x0000_s38928" name="文档" r:id="rId5" imgW="3838246" imgH="18479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5385430"/>
              </p:ext>
            </p:extLst>
          </p:nvPr>
        </p:nvGraphicFramePr>
        <p:xfrm>
          <a:off x="508000" y="1683531"/>
          <a:ext cx="8128000" cy="3744939"/>
        </p:xfrm>
        <a:graphic>
          <a:graphicData uri="http://schemas.openxmlformats.org/presentationml/2006/ole">
            <p:oleObj spid="_x0000_s39952" name="文档" r:id="rId5" imgW="4003859" imgH="184470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0524" y="2794278"/>
            <a:ext cx="8822952" cy="236550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7476932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40976" name="文档" r:id="rId5" imgW="3838246" imgH="1447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6500636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29717" name="文档" r:id="rId8" imgW="3838246" imgH="1457332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60524" y="3648152"/>
            <a:ext cx="8822952" cy="40472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0524" y="4078381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8104241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0741" name="文档" r:id="rId8" imgW="3838246" imgH="127624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60524" y="2881912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7003" y="3693867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745874"/>
              </p:ext>
            </p:extLst>
          </p:nvPr>
        </p:nvGraphicFramePr>
        <p:xfrm>
          <a:off x="508000" y="1340768"/>
          <a:ext cx="8128000" cy="2319404"/>
        </p:xfrm>
        <a:graphic>
          <a:graphicData uri="http://schemas.openxmlformats.org/presentationml/2006/ole">
            <p:oleObj spid="_x0000_s31765" name="文档" r:id="rId8" imgW="3838246" imgH="1095519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60524" y="3274226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0523017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2788" name="文档" r:id="rId8" imgW="3838246" imgH="1638419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60524" y="3278301"/>
            <a:ext cx="8822952" cy="115803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0524" y="4448734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819470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92635438"/>
              </p:ext>
            </p:extLst>
          </p:nvPr>
        </p:nvGraphicFramePr>
        <p:xfrm>
          <a:off x="508000" y="1340768"/>
          <a:ext cx="8128000" cy="4215266"/>
        </p:xfrm>
        <a:graphic>
          <a:graphicData uri="http://schemas.openxmlformats.org/presentationml/2006/ole">
            <p:oleObj spid="_x0000_s34837" name="文档" r:id="rId5" imgW="3838246" imgH="1990871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63442" y="4409000"/>
            <a:ext cx="8822952" cy="12961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819470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6633271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56329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525194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3680400"/>
              </p:ext>
            </p:extLst>
          </p:nvPr>
        </p:nvGraphicFramePr>
        <p:xfrm>
          <a:off x="508000" y="1340768"/>
          <a:ext cx="8128000" cy="4995400"/>
        </p:xfrm>
        <a:graphic>
          <a:graphicData uri="http://schemas.openxmlformats.org/presentationml/2006/ole">
            <p:oleObj spid="_x0000_s1082" name="文档" r:id="rId3" imgW="4003859" imgH="24599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5376542"/>
              </p:ext>
            </p:extLst>
          </p:nvPr>
        </p:nvGraphicFramePr>
        <p:xfrm>
          <a:off x="508000" y="1431321"/>
          <a:ext cx="8128000" cy="5022015"/>
        </p:xfrm>
        <a:graphic>
          <a:graphicData uri="http://schemas.openxmlformats.org/presentationml/2006/ole">
            <p:oleObj spid="_x0000_s2070" name="文档" r:id="rId5" imgW="3838246" imgH="2371765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464968" y="2254935"/>
            <a:ext cx="15621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6636" y="2646693"/>
            <a:ext cx="10287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4979" y="2646693"/>
            <a:ext cx="998447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0413" y="3038451"/>
            <a:ext cx="1008431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63636" y="3791635"/>
            <a:ext cx="5080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1752" y="4566335"/>
            <a:ext cx="10287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37737" y="4936577"/>
            <a:ext cx="1023099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58607" y="5315635"/>
            <a:ext cx="493059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43318" y="5315635"/>
            <a:ext cx="243853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6456113"/>
              </p:ext>
            </p:extLst>
          </p:nvPr>
        </p:nvGraphicFramePr>
        <p:xfrm>
          <a:off x="508000" y="1340768"/>
          <a:ext cx="8128000" cy="5405221"/>
        </p:xfrm>
        <a:graphic>
          <a:graphicData uri="http://schemas.openxmlformats.org/presentationml/2006/ole">
            <p:oleObj spid="_x0000_s7190" name="文档" r:id="rId5" imgW="3838246" imgH="2552852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3744480" y="1785416"/>
            <a:ext cx="517713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1594" y="1796174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4552" y="1796174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0278" y="2177174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32852" y="2937232"/>
            <a:ext cx="1028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99610" y="2937232"/>
            <a:ext cx="4826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3311358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35651" y="3311358"/>
            <a:ext cx="502487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10710" y="4456300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4968" y="4837300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51136" y="5227116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36899" y="5216358"/>
            <a:ext cx="49799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47927" y="5608116"/>
            <a:ext cx="512587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19540" y="5989116"/>
            <a:ext cx="487709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32778" y="5989116"/>
            <a:ext cx="374126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6484" y="6361300"/>
            <a:ext cx="266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91384" y="6372058"/>
            <a:ext cx="774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5008086"/>
              </p:ext>
            </p:extLst>
          </p:nvPr>
        </p:nvGraphicFramePr>
        <p:xfrm>
          <a:off x="508000" y="2940853"/>
          <a:ext cx="8128000" cy="1230293"/>
        </p:xfrm>
        <a:graphic>
          <a:graphicData uri="http://schemas.openxmlformats.org/presentationml/2006/ole">
            <p:oleObj spid="_x0000_s51212" name="文档" r:id="rId5" imgW="3838246" imgH="58106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60524" y="3439758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0490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2633358"/>
              </p:ext>
            </p:extLst>
          </p:nvPr>
        </p:nvGraphicFramePr>
        <p:xfrm>
          <a:off x="508000" y="1412571"/>
          <a:ext cx="8128000" cy="5112773"/>
        </p:xfrm>
        <a:graphic>
          <a:graphicData uri="http://schemas.openxmlformats.org/presentationml/2006/ole">
            <p:oleObj spid="_x0000_s9238" name="文档" r:id="rId5" imgW="3838246" imgH="24138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7603256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10262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8806601"/>
              </p:ext>
            </p:extLst>
          </p:nvPr>
        </p:nvGraphicFramePr>
        <p:xfrm>
          <a:off x="508000" y="1414150"/>
          <a:ext cx="8128000" cy="4679146"/>
        </p:xfrm>
        <a:graphic>
          <a:graphicData uri="http://schemas.openxmlformats.org/presentationml/2006/ole">
            <p:oleObj spid="_x0000_s11286" name="文档" r:id="rId5" imgW="3838246" imgH="22097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828305"/>
              </p:ext>
            </p:extLst>
          </p:nvPr>
        </p:nvGraphicFramePr>
        <p:xfrm>
          <a:off x="508000" y="1442833"/>
          <a:ext cx="8128000" cy="4866487"/>
        </p:xfrm>
        <a:graphic>
          <a:graphicData uri="http://schemas.openxmlformats.org/presentationml/2006/ole">
            <p:oleObj spid="_x0000_s35856" name="文档" r:id="rId5" imgW="4003859" imgH="239732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95033" y="3674000"/>
            <a:ext cx="8822952" cy="23042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338" y="5993176"/>
            <a:ext cx="5004048" cy="5040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111</TotalTime>
  <Words>85</Words>
  <Application>Microsoft Office PowerPoint</Application>
  <PresentationFormat>全屏显示(4:3)</PresentationFormat>
  <Paragraphs>41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测控设计模板14新</vt:lpstr>
      <vt:lpstr>文档</vt:lpstr>
      <vt:lpstr>2　法律保护下的婚姻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24</cp:revision>
  <dcterms:created xsi:type="dcterms:W3CDTF">2014-06-14T06:26:41Z</dcterms:created>
  <dcterms:modified xsi:type="dcterms:W3CDTF">2016-01-24T13:30:36Z</dcterms:modified>
</cp:coreProperties>
</file>