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3" r:id="rId2"/>
    <p:sldId id="263" r:id="rId3"/>
    <p:sldId id="264" r:id="rId4"/>
    <p:sldId id="267" r:id="rId5"/>
    <p:sldId id="265" r:id="rId6"/>
    <p:sldId id="284" r:id="rId7"/>
    <p:sldId id="285" r:id="rId8"/>
    <p:sldId id="301" r:id="rId9"/>
    <p:sldId id="316" r:id="rId10"/>
    <p:sldId id="317" r:id="rId11"/>
    <p:sldId id="266" r:id="rId12"/>
    <p:sldId id="304" r:id="rId13"/>
    <p:sldId id="305" r:id="rId14"/>
    <p:sldId id="306" r:id="rId15"/>
    <p:sldId id="270" r:id="rId16"/>
    <p:sldId id="271" r:id="rId17"/>
    <p:sldId id="275" r:id="rId18"/>
    <p:sldId id="276" r:id="rId19"/>
    <p:sldId id="277" r:id="rId20"/>
    <p:sldId id="278" r:id="rId21"/>
    <p:sldId id="318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52" d="100"/>
          <a:sy n="52" d="100"/>
        </p:scale>
        <p:origin x="-90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2016-1-24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7" Type="http://schemas.openxmlformats.org/officeDocument/2006/relationships/slide" Target="../slides/slide1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slide" Target="../slides/slide3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1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5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7" Type="http://schemas.openxmlformats.org/officeDocument/2006/relationships/slide" Target="../slides/slide1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7" Type="http://schemas.openxmlformats.org/officeDocument/2006/relationships/slide" Target="../slides/slide5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.xml"/><Relationship Id="rId5" Type="http://schemas.openxmlformats.org/officeDocument/2006/relationships/image" Target="../media/image3.png"/><Relationship Id="rId4" Type="http://schemas.openxmlformats.org/officeDocument/2006/relationships/slide" Target="../slides/slide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91881" y="-27384"/>
            <a:ext cx="1443037" cy="880109"/>
            <a:chOff x="11613" y="920823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8" name="TextBox 7">
              <a:hlinkClick r:id="rId3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4" cy="1333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 userDrawn="1"/>
        </p:nvGrpSpPr>
        <p:grpSpPr>
          <a:xfrm>
            <a:off x="4947050" y="29753"/>
            <a:ext cx="1148745" cy="584776"/>
            <a:chOff x="29482" y="1624653"/>
            <a:chExt cx="1148745" cy="487313"/>
          </a:xfrm>
        </p:grpSpPr>
        <p:sp>
          <p:nvSpPr>
            <p:cNvPr id="24" name="TextBox 23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5" name="TextBox 24">
              <a:hlinkClick r:id="rId5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 userDrawn="1"/>
        </p:nvGrpSpPr>
        <p:grpSpPr>
          <a:xfrm>
            <a:off x="6167395" y="29754"/>
            <a:ext cx="1406154" cy="584776"/>
            <a:chOff x="29482" y="2276803"/>
            <a:chExt cx="1406154" cy="487313"/>
          </a:xfrm>
        </p:grpSpPr>
        <p:sp>
          <p:nvSpPr>
            <p:cNvPr id="27" name="TextBox 26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8" name="TextBox 27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7645150" y="29754"/>
            <a:ext cx="1175322" cy="584776"/>
            <a:chOff x="29482" y="2918863"/>
            <a:chExt cx="1175322" cy="487313"/>
          </a:xfrm>
        </p:grpSpPr>
        <p:sp>
          <p:nvSpPr>
            <p:cNvPr id="30" name="TextBox 29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1" name="TextBox 30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36419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852164" y="-636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 userDrawn="1"/>
          </p:nvSpPr>
          <p:spPr>
            <a:xfrm>
              <a:off x="29482" y="1624653"/>
              <a:ext cx="102463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ICHU ZHISHI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3851921" y="112561"/>
            <a:ext cx="633507" cy="480597"/>
            <a:chOff x="366968" y="1037555"/>
            <a:chExt cx="633507" cy="400497"/>
          </a:xfrm>
        </p:grpSpPr>
        <p:sp>
          <p:nvSpPr>
            <p:cNvPr id="23" name="TextBox 22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 userDrawn="1"/>
        </p:nvGrpSpPr>
        <p:grpSpPr>
          <a:xfrm>
            <a:off x="6167395" y="29912"/>
            <a:ext cx="1406154" cy="584776"/>
            <a:chOff x="29482" y="2276803"/>
            <a:chExt cx="1406154" cy="487313"/>
          </a:xfrm>
        </p:grpSpPr>
        <p:sp>
          <p:nvSpPr>
            <p:cNvPr id="29" name="TextBox 28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0" name="TextBox 29">
              <a:hlinkClick r:id="rId6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 userDrawn="1"/>
        </p:nvGrpSpPr>
        <p:grpSpPr>
          <a:xfrm>
            <a:off x="7645150" y="29912"/>
            <a:ext cx="1175322" cy="584776"/>
            <a:chOff x="29482" y="2918863"/>
            <a:chExt cx="1175322" cy="487313"/>
          </a:xfrm>
        </p:grpSpPr>
        <p:sp>
          <p:nvSpPr>
            <p:cNvPr id="32" name="TextBox 31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3" name="TextBox 32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3732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6197901" y="-6364"/>
            <a:ext cx="1443037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 userDrawn="1"/>
          </p:nvSpPr>
          <p:spPr>
            <a:xfrm>
              <a:off x="29482" y="2276803"/>
              <a:ext cx="140615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chemeClr val="bg1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  <p:sp>
          <p:nvSpPr>
            <p:cNvPr id="10" name="TextBox 9">
              <a:hlinkClick r:id="rId3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3851921" y="119630"/>
            <a:ext cx="633507" cy="480597"/>
            <a:chOff x="366968" y="1037555"/>
            <a:chExt cx="633507" cy="400497"/>
          </a:xfrm>
        </p:grpSpPr>
        <p:sp>
          <p:nvSpPr>
            <p:cNvPr id="22" name="TextBox 21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 userDrawn="1"/>
        </p:nvGrpSpPr>
        <p:grpSpPr>
          <a:xfrm>
            <a:off x="4947050" y="26470"/>
            <a:ext cx="1148745" cy="584776"/>
            <a:chOff x="29482" y="1624653"/>
            <a:chExt cx="1148745" cy="487313"/>
          </a:xfrm>
        </p:grpSpPr>
        <p:sp>
          <p:nvSpPr>
            <p:cNvPr id="25" name="TextBox 24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6" name="TextBox 25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7645150" y="26471"/>
            <a:ext cx="1175322" cy="584776"/>
            <a:chOff x="29482" y="2918863"/>
            <a:chExt cx="1175322" cy="487313"/>
          </a:xfrm>
        </p:grpSpPr>
        <p:sp>
          <p:nvSpPr>
            <p:cNvPr id="31" name="TextBox 30"/>
            <p:cNvSpPr txBox="1"/>
            <p:nvPr userDrawn="1"/>
          </p:nvSpPr>
          <p:spPr>
            <a:xfrm>
              <a:off x="29482" y="2918863"/>
              <a:ext cx="1175322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2" name="TextBox 31">
              <a:hlinkClick r:id="rId7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1640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543337" y="-636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 userDrawn="1"/>
          </p:nvSpPr>
          <p:spPr>
            <a:xfrm>
              <a:off x="29482" y="2918863"/>
              <a:ext cx="117532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+mn-lt"/>
                  <a:ea typeface="+mn-ea"/>
                </a:rPr>
                <a:t>UITANG</a:t>
              </a:r>
              <a:r>
                <a:rPr lang="en-US" altLang="zh-CN" sz="1000" baseline="0" dirty="0" smtClean="0">
                  <a:solidFill>
                    <a:schemeClr val="bg1"/>
                  </a:solidFill>
                  <a:latin typeface="+mn-lt"/>
                  <a:ea typeface="+mn-ea"/>
                </a:rPr>
                <a:t> LIANXI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2" name="TextBox 11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随堂练习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3851921" y="112720"/>
            <a:ext cx="633507" cy="480597"/>
            <a:chOff x="366968" y="1037555"/>
            <a:chExt cx="633507" cy="400497"/>
          </a:xfrm>
        </p:grpSpPr>
        <p:sp>
          <p:nvSpPr>
            <p:cNvPr id="17" name="TextBox 16">
              <a:hlinkClick r:id="rId4" action="ppaction://hlinksldjump"/>
            </p:cNvPr>
            <p:cNvSpPr txBox="1"/>
            <p:nvPr userDrawn="1"/>
          </p:nvSpPr>
          <p:spPr>
            <a:xfrm>
              <a:off x="366968" y="1181571"/>
              <a:ext cx="633507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 页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12213" y="1037555"/>
              <a:ext cx="142875" cy="133350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947050" y="30070"/>
            <a:ext cx="1148745" cy="584776"/>
            <a:chOff x="29482" y="1624653"/>
            <a:chExt cx="1148745" cy="487313"/>
          </a:xfrm>
        </p:grpSpPr>
        <p:sp>
          <p:nvSpPr>
            <p:cNvPr id="23" name="TextBox 22"/>
            <p:cNvSpPr txBox="1"/>
            <p:nvPr userDrawn="1"/>
          </p:nvSpPr>
          <p:spPr>
            <a:xfrm>
              <a:off x="29482" y="1624653"/>
              <a:ext cx="1024639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J</a:t>
              </a:r>
              <a:r>
                <a:rPr lang="en-US" altLang="zh-CN" sz="1000" dirty="0" smtClean="0">
                  <a:solidFill>
                    <a:srgbClr val="333333"/>
                  </a:solidFill>
                </a:rPr>
                <a:t>ICHU ZHISHI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4" name="TextBox 23">
              <a:hlinkClick r:id="rId6" action="ppaction://hlinksldjump"/>
            </p:cNvPr>
            <p:cNvSpPr txBox="1"/>
            <p:nvPr userDrawn="1"/>
          </p:nvSpPr>
          <p:spPr>
            <a:xfrm>
              <a:off x="275416" y="1728180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基础知识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167395" y="30071"/>
            <a:ext cx="1406154" cy="584776"/>
            <a:chOff x="29482" y="2276803"/>
            <a:chExt cx="1406154" cy="487313"/>
          </a:xfrm>
        </p:grpSpPr>
        <p:sp>
          <p:nvSpPr>
            <p:cNvPr id="26" name="TextBox 25"/>
            <p:cNvSpPr txBox="1"/>
            <p:nvPr userDrawn="1"/>
          </p:nvSpPr>
          <p:spPr>
            <a:xfrm>
              <a:off x="29482" y="2276803"/>
              <a:ext cx="1406154" cy="4873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HONGDIAN</a:t>
              </a:r>
              <a:r>
                <a:rPr lang="en-US" altLang="zh-CN" sz="9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NANDIAN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27" name="TextBox 26">
              <a:hlinkClick r:id="rId7" action="ppaction://hlinksldjump"/>
            </p:cNvPr>
            <p:cNvSpPr txBox="1"/>
            <p:nvPr userDrawn="1"/>
          </p:nvSpPr>
          <p:spPr>
            <a:xfrm>
              <a:off x="275416" y="2378183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重点难点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79596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3167880" y="321052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94370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r>
              <a:rPr lang="en-US" altLang="zh-CN" sz="1600" b="1" dirty="0" smtClean="0"/>
              <a:t>3</a:t>
            </a:r>
            <a:r>
              <a:rPr lang="zh-CN" altLang="zh-CN" sz="1600" dirty="0" smtClean="0"/>
              <a:t>　夫妻间的人身和财产关系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package" Target="../embeddings/Microsoft_Office_Word___12.docx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14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15.docx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16.docx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17.docx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15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package" Target="../embeddings/Microsoft_Office_Word___18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package" Target="../embeddings/Microsoft_Office_Word___19.docx"/><Relationship Id="rId5" Type="http://schemas.openxmlformats.org/officeDocument/2006/relationships/slide" Target="slide18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package" Target="../embeddings/Microsoft_Office_Word___20.docx"/><Relationship Id="rId5" Type="http://schemas.openxmlformats.org/officeDocument/2006/relationships/slide" Target="slide18.xml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3</a:t>
            </a:r>
            <a:r>
              <a:rPr lang="zh-CN" altLang="zh-CN" dirty="0"/>
              <a:t>　夫妻间的人身和财产关系</a:t>
            </a:r>
          </a:p>
        </p:txBody>
      </p:sp>
    </p:spTree>
    <p:extLst>
      <p:ext uri="{BB962C8B-B14F-4D97-AF65-F5344CB8AC3E}">
        <p14:creationId xmlns:p14="http://schemas.microsoft.com/office/powerpoint/2010/main" xmlns="" val="21130851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463409"/>
              </p:ext>
            </p:extLst>
          </p:nvPr>
        </p:nvGraphicFramePr>
        <p:xfrm>
          <a:off x="508000" y="1412776"/>
          <a:ext cx="8128000" cy="5233891"/>
        </p:xfrm>
        <a:graphic>
          <a:graphicData uri="http://schemas.openxmlformats.org/presentationml/2006/ole">
            <p:oleObj spid="_x0000_s53255" name="文档" r:id="rId5" imgW="4003859" imgH="2578053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60524" y="4014277"/>
            <a:ext cx="8822952" cy="229988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912" y="6295264"/>
            <a:ext cx="4171543" cy="54383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2026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86556628"/>
              </p:ext>
            </p:extLst>
          </p:nvPr>
        </p:nvGraphicFramePr>
        <p:xfrm>
          <a:off x="508000" y="1340768"/>
          <a:ext cx="8128000" cy="5387849"/>
        </p:xfrm>
        <a:graphic>
          <a:graphicData uri="http://schemas.openxmlformats.org/presentationml/2006/ole">
            <p:oleObj spid="_x0000_s15379" name="文档" r:id="rId5" imgW="3838246" imgH="2539891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61816" y="6009604"/>
            <a:ext cx="8564147" cy="74286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63283151"/>
              </p:ext>
            </p:extLst>
          </p:nvPr>
        </p:nvGraphicFramePr>
        <p:xfrm>
          <a:off x="508000" y="1462992"/>
          <a:ext cx="8128000" cy="5062352"/>
        </p:xfrm>
        <a:graphic>
          <a:graphicData uri="http://schemas.openxmlformats.org/presentationml/2006/ole">
            <p:oleObj spid="_x0000_s38925" name="文档" r:id="rId5" imgW="3838246" imgH="239084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20074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5415993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39949" name="文档" r:id="rId5" imgW="3838246" imgH="905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998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1487059"/>
              </p:ext>
            </p:extLst>
          </p:nvPr>
        </p:nvGraphicFramePr>
        <p:xfrm>
          <a:off x="508000" y="1480491"/>
          <a:ext cx="8128000" cy="4151017"/>
        </p:xfrm>
        <a:graphic>
          <a:graphicData uri="http://schemas.openxmlformats.org/presentationml/2006/ole">
            <p:oleObj spid="_x0000_s40973" name="文档" r:id="rId5" imgW="4003859" imgH="2044873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60524" y="3350396"/>
            <a:ext cx="8822952" cy="194005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91" y="5278791"/>
            <a:ext cx="8822952" cy="58745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4781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1" name="矩形 10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3354348"/>
              </p:ext>
            </p:extLst>
          </p:nvPr>
        </p:nvGraphicFramePr>
        <p:xfrm>
          <a:off x="508000" y="1340768"/>
          <a:ext cx="8128000" cy="3852228"/>
        </p:xfrm>
        <a:graphic>
          <a:graphicData uri="http://schemas.openxmlformats.org/presentationml/2006/ole">
            <p:oleObj spid="_x0000_s29714" name="文档" r:id="rId9" imgW="3838246" imgH="1819505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60524" y="4024939"/>
            <a:ext cx="8822952" cy="8190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0524" y="4830290"/>
            <a:ext cx="8822952" cy="8190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13" name="矩形 12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80850943"/>
              </p:ext>
            </p:extLst>
          </p:nvPr>
        </p:nvGraphicFramePr>
        <p:xfrm>
          <a:off x="508000" y="1340768"/>
          <a:ext cx="8128000" cy="2702610"/>
        </p:xfrm>
        <a:graphic>
          <a:graphicData uri="http://schemas.openxmlformats.org/presentationml/2006/ole">
            <p:oleObj spid="_x0000_s30738" name="文档" r:id="rId9" imgW="3838246" imgH="1276246" progId="Word.Document.12">
              <p:embed/>
            </p:oleObj>
          </a:graphicData>
        </a:graphic>
      </p:graphicFrame>
      <p:sp>
        <p:nvSpPr>
          <p:cNvPr id="14" name="矩形 13"/>
          <p:cNvSpPr/>
          <p:nvPr/>
        </p:nvSpPr>
        <p:spPr>
          <a:xfrm>
            <a:off x="170930" y="2895968"/>
            <a:ext cx="8822952" cy="8190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3594" y="3688920"/>
            <a:ext cx="8822952" cy="8190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81659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51160583"/>
              </p:ext>
            </p:extLst>
          </p:nvPr>
        </p:nvGraphicFramePr>
        <p:xfrm>
          <a:off x="508000" y="1340768"/>
          <a:ext cx="8128000" cy="3469022"/>
        </p:xfrm>
        <a:graphic>
          <a:graphicData uri="http://schemas.openxmlformats.org/presentationml/2006/ole">
            <p:oleObj spid="_x0000_s31762" name="文档" r:id="rId9" imgW="3838246" imgH="1638419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67420" y="3281469"/>
            <a:ext cx="8822952" cy="118813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5980" y="4459492"/>
            <a:ext cx="8822952" cy="8190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08924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5180336"/>
              </p:ext>
            </p:extLst>
          </p:nvPr>
        </p:nvGraphicFramePr>
        <p:xfrm>
          <a:off x="508000" y="1340768"/>
          <a:ext cx="8128000" cy="4235434"/>
        </p:xfrm>
        <a:graphic>
          <a:graphicData uri="http://schemas.openxmlformats.org/presentationml/2006/ole">
            <p:oleObj spid="_x0000_s32786" name="文档" r:id="rId9" imgW="3838246" imgH="2000232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60524" y="4024939"/>
            <a:ext cx="8822952" cy="1204261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880" y="5211846"/>
            <a:ext cx="8822952" cy="8190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54230" y="836712"/>
            <a:ext cx="22509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1       2       3       4       5</a:t>
            </a:r>
            <a:endParaRPr lang="zh-CN" altLang="en-US" dirty="0"/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6154230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6649081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713696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7623740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8100392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8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93053314"/>
              </p:ext>
            </p:extLst>
          </p:nvPr>
        </p:nvGraphicFramePr>
        <p:xfrm>
          <a:off x="508000" y="1340768"/>
          <a:ext cx="8128000" cy="3085816"/>
        </p:xfrm>
        <a:graphic>
          <a:graphicData uri="http://schemas.openxmlformats.org/presentationml/2006/ole">
            <p:oleObj spid="_x0000_s33810" name="文档" r:id="rId9" imgW="3838246" imgH="1457332" progId="Word.Document.12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153581" y="3260170"/>
            <a:ext cx="8822952" cy="8190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0524" y="4074638"/>
            <a:ext cx="8822952" cy="819015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9133501"/>
              </p:ext>
            </p:extLst>
          </p:nvPr>
        </p:nvGraphicFramePr>
        <p:xfrm>
          <a:off x="508000" y="1340768"/>
          <a:ext cx="8128000" cy="5385365"/>
        </p:xfrm>
        <a:graphic>
          <a:graphicData uri="http://schemas.openxmlformats.org/presentationml/2006/ole">
            <p:oleObj spid="_x0000_s1079" name="文档" r:id="rId3" imgW="4003859" imgH="26532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88969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45433588"/>
              </p:ext>
            </p:extLst>
          </p:nvPr>
        </p:nvGraphicFramePr>
        <p:xfrm>
          <a:off x="508000" y="1340768"/>
          <a:ext cx="8128000" cy="3936266"/>
        </p:xfrm>
        <a:graphic>
          <a:graphicData uri="http://schemas.openxmlformats.org/presentationml/2006/ole">
            <p:oleObj spid="_x0000_s34834" name="文档" r:id="rId6" imgW="3838246" imgH="185946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50457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696774" y="1009531"/>
            <a:ext cx="40563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53743" y="1009531"/>
            <a:ext cx="405050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167056" y="8367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8167056" y="869763"/>
            <a:ext cx="297324" cy="294867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8184308" y="871363"/>
            <a:ext cx="288032" cy="293268"/>
          </a:xfrm>
          <a:prstGeom prst="rect">
            <a:avLst/>
          </a:prstGeom>
          <a:solidFill>
            <a:srgbClr val="4F81BD">
              <a:alpha val="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9058314"/>
              </p:ext>
            </p:extLst>
          </p:nvPr>
        </p:nvGraphicFramePr>
        <p:xfrm>
          <a:off x="508000" y="1340768"/>
          <a:ext cx="8128000" cy="5364883"/>
        </p:xfrm>
        <a:graphic>
          <a:graphicData uri="http://schemas.openxmlformats.org/presentationml/2006/ole">
            <p:oleObj spid="_x0000_s54279" name="文档" r:id="rId6" imgW="3838246" imgH="2533771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1281" y="3346234"/>
            <a:ext cx="8456351" cy="338437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0748122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33625236"/>
              </p:ext>
            </p:extLst>
          </p:nvPr>
        </p:nvGraphicFramePr>
        <p:xfrm>
          <a:off x="508000" y="2769420"/>
          <a:ext cx="8128000" cy="1573161"/>
        </p:xfrm>
        <a:graphic>
          <a:graphicData uri="http://schemas.openxmlformats.org/presentationml/2006/ole">
            <p:oleObj spid="_x0000_s2067" name="文档" r:id="rId5" imgW="3838246" imgH="74306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495336" y="3195726"/>
            <a:ext cx="1028700" cy="3268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58345" y="3964600"/>
            <a:ext cx="1008431" cy="32684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3274513"/>
              </p:ext>
            </p:extLst>
          </p:nvPr>
        </p:nvGraphicFramePr>
        <p:xfrm>
          <a:off x="508000" y="1422654"/>
          <a:ext cx="8128000" cy="5102690"/>
        </p:xfrm>
        <a:graphic>
          <a:graphicData uri="http://schemas.openxmlformats.org/presentationml/2006/ole">
            <p:oleObj spid="_x0000_s7187" name="文档" r:id="rId5" imgW="3838246" imgH="2409927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5347838" y="1873935"/>
            <a:ext cx="507512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38294" y="1873935"/>
            <a:ext cx="5080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16308" y="2252993"/>
            <a:ext cx="1012969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3480" y="4246893"/>
            <a:ext cx="497512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6603" y="4627893"/>
            <a:ext cx="478099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25340" y="4627893"/>
            <a:ext cx="5080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06914" y="4627893"/>
            <a:ext cx="5080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499090" y="5391835"/>
            <a:ext cx="100294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03506" y="5391835"/>
            <a:ext cx="488177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495336" y="5772835"/>
            <a:ext cx="15367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037278" y="5772835"/>
            <a:ext cx="1028700" cy="31224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0524" y="3069648"/>
            <a:ext cx="8822952" cy="117490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1584835"/>
              </p:ext>
            </p:extLst>
          </p:nvPr>
        </p:nvGraphicFramePr>
        <p:xfrm>
          <a:off x="508000" y="1443876"/>
          <a:ext cx="8128000" cy="4793436"/>
        </p:xfrm>
        <a:graphic>
          <a:graphicData uri="http://schemas.openxmlformats.org/presentationml/2006/ole">
            <p:oleObj spid="_x0000_s9235" name="文档" r:id="rId5" imgW="3838246" imgH="22630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79012517"/>
              </p:ext>
            </p:extLst>
          </p:nvPr>
        </p:nvGraphicFramePr>
        <p:xfrm>
          <a:off x="508000" y="2597985"/>
          <a:ext cx="8128000" cy="1916030"/>
        </p:xfrm>
        <a:graphic>
          <a:graphicData uri="http://schemas.openxmlformats.org/presentationml/2006/ole">
            <p:oleObj spid="_x0000_s10259" name="文档" r:id="rId5" imgW="3838246" imgH="90507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84682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59116302"/>
              </p:ext>
            </p:extLst>
          </p:nvPr>
        </p:nvGraphicFramePr>
        <p:xfrm>
          <a:off x="508000" y="1982838"/>
          <a:ext cx="8128000" cy="3146323"/>
        </p:xfrm>
        <a:graphic>
          <a:graphicData uri="http://schemas.openxmlformats.org/presentationml/2006/ole">
            <p:oleObj spid="_x0000_s11283" name="文档" r:id="rId5" imgW="3838246" imgH="148613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856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9059305"/>
              </p:ext>
            </p:extLst>
          </p:nvPr>
        </p:nvGraphicFramePr>
        <p:xfrm>
          <a:off x="508000" y="1448367"/>
          <a:ext cx="8128000" cy="4215266"/>
        </p:xfrm>
        <a:graphic>
          <a:graphicData uri="http://schemas.openxmlformats.org/presentationml/2006/ole">
            <p:oleObj spid="_x0000_s35853" name="文档" r:id="rId5" imgW="3838246" imgH="19908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3106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知识点一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知识点二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64892926"/>
              </p:ext>
            </p:extLst>
          </p:nvPr>
        </p:nvGraphicFramePr>
        <p:xfrm>
          <a:off x="508000" y="1340768"/>
          <a:ext cx="8128000" cy="5364883"/>
        </p:xfrm>
        <a:graphic>
          <a:graphicData uri="http://schemas.openxmlformats.org/presentationml/2006/ole">
            <p:oleObj spid="_x0000_s52231" name="文档" r:id="rId5" imgW="3838246" imgH="253377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881001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98</TotalTime>
  <Words>106</Words>
  <Application>Microsoft Office PowerPoint</Application>
  <PresentationFormat>全屏显示(4:3)</PresentationFormat>
  <Paragraphs>46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测控设计模板14新</vt:lpstr>
      <vt:lpstr>文档</vt:lpstr>
      <vt:lpstr>3　夫妻间的人身和财产关系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微软用户</dc:creator>
  <cp:lastModifiedBy>Administrator</cp:lastModifiedBy>
  <cp:revision>21</cp:revision>
  <dcterms:created xsi:type="dcterms:W3CDTF">2014-06-14T06:26:41Z</dcterms:created>
  <dcterms:modified xsi:type="dcterms:W3CDTF">2016-01-24T13:30:59Z</dcterms:modified>
</cp:coreProperties>
</file>