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73" r:id="rId2"/>
    <p:sldId id="274" r:id="rId3"/>
    <p:sldId id="263" r:id="rId4"/>
    <p:sldId id="264" r:id="rId5"/>
    <p:sldId id="281" r:id="rId6"/>
    <p:sldId id="267" r:id="rId7"/>
    <p:sldId id="311" r:id="rId8"/>
    <p:sldId id="268" r:id="rId9"/>
    <p:sldId id="265" r:id="rId10"/>
    <p:sldId id="284" r:id="rId11"/>
    <p:sldId id="285" r:id="rId12"/>
    <p:sldId id="301" r:id="rId13"/>
    <p:sldId id="302" r:id="rId14"/>
    <p:sldId id="303" r:id="rId15"/>
    <p:sldId id="266" r:id="rId16"/>
    <p:sldId id="304" r:id="rId17"/>
    <p:sldId id="305" r:id="rId18"/>
    <p:sldId id="306" r:id="rId19"/>
    <p:sldId id="307" r:id="rId20"/>
    <p:sldId id="270" r:id="rId21"/>
    <p:sldId id="312" r:id="rId22"/>
    <p:sldId id="275" r:id="rId23"/>
    <p:sldId id="276" r:id="rId24"/>
    <p:sldId id="277" r:id="rId25"/>
    <p:sldId id="278" r:id="rId26"/>
    <p:sldId id="310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52" d="100"/>
          <a:sy n="52" d="100"/>
        </p:scale>
        <p:origin x="-90" y="-5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2016-1-24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0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9.xml"/><Relationship Id="rId5" Type="http://schemas.openxmlformats.org/officeDocument/2006/relationships/slide" Target="../slides/slide4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20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9.xml"/><Relationship Id="rId5" Type="http://schemas.openxmlformats.org/officeDocument/2006/relationships/image" Target="../media/image3.png"/><Relationship Id="rId4" Type="http://schemas.openxmlformats.org/officeDocument/2006/relationships/slide" Target="../slides/slide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7" Type="http://schemas.openxmlformats.org/officeDocument/2006/relationships/slide" Target="../slides/slide20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.xml"/><Relationship Id="rId5" Type="http://schemas.openxmlformats.org/officeDocument/2006/relationships/image" Target="../media/image3.png"/><Relationship Id="rId4" Type="http://schemas.openxmlformats.org/officeDocument/2006/relationships/slide" Target="../slides/slide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0.xml"/><Relationship Id="rId7" Type="http://schemas.openxmlformats.org/officeDocument/2006/relationships/slide" Target="../slides/slide9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.xml"/><Relationship Id="rId5" Type="http://schemas.openxmlformats.org/officeDocument/2006/relationships/image" Target="../media/image3.png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 userDrawn="1"/>
        </p:nvGrpSpPr>
        <p:grpSpPr>
          <a:xfrm>
            <a:off x="4947050" y="29753"/>
            <a:ext cx="1148745" cy="584776"/>
            <a:chOff x="29482" y="1624653"/>
            <a:chExt cx="1148745" cy="487313"/>
          </a:xfrm>
        </p:grpSpPr>
        <p:sp>
          <p:nvSpPr>
            <p:cNvPr id="24" name="TextBox 23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5" name="TextBox 24">
              <a:hlinkClick r:id="rId5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 userDrawn="1"/>
        </p:nvGrpSpPr>
        <p:grpSpPr>
          <a:xfrm>
            <a:off x="6167395" y="29754"/>
            <a:ext cx="1406154" cy="584776"/>
            <a:chOff x="29482" y="2276803"/>
            <a:chExt cx="1406154" cy="487313"/>
          </a:xfrm>
        </p:grpSpPr>
        <p:sp>
          <p:nvSpPr>
            <p:cNvPr id="27" name="TextBox 26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8" name="TextBox 27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7645150" y="29754"/>
            <a:ext cx="1175322" cy="584776"/>
            <a:chOff x="29482" y="2918863"/>
            <a:chExt cx="1175322" cy="487313"/>
          </a:xfrm>
        </p:grpSpPr>
        <p:sp>
          <p:nvSpPr>
            <p:cNvPr id="30" name="TextBox 29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1" name="TextBox 30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52164" y="-636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29482" y="1624653"/>
              <a:ext cx="102463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chemeClr val="bg1"/>
                  </a:solidFill>
                </a:rPr>
                <a:t>ICHU ZHISHI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 userDrawn="1"/>
        </p:nvGrpSpPr>
        <p:grpSpPr>
          <a:xfrm>
            <a:off x="6167395" y="29912"/>
            <a:ext cx="1406154" cy="584776"/>
            <a:chOff x="29482" y="2276803"/>
            <a:chExt cx="1406154" cy="487313"/>
          </a:xfrm>
        </p:grpSpPr>
        <p:sp>
          <p:nvSpPr>
            <p:cNvPr id="29" name="TextBox 28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0" name="TextBox 29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7645150" y="29912"/>
            <a:ext cx="1175322" cy="584776"/>
            <a:chOff x="29482" y="2918863"/>
            <a:chExt cx="1175322" cy="487313"/>
          </a:xfrm>
        </p:grpSpPr>
        <p:sp>
          <p:nvSpPr>
            <p:cNvPr id="32" name="TextBox 31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3" name="TextBox 32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7901" y="-636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 userDrawn="1"/>
          </p:nvSpPr>
          <p:spPr>
            <a:xfrm>
              <a:off x="29482" y="2276803"/>
              <a:ext cx="140615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chemeClr val="bg1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3851921" y="11963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 userDrawn="1"/>
        </p:nvGrpSpPr>
        <p:grpSpPr>
          <a:xfrm>
            <a:off x="4947050" y="26470"/>
            <a:ext cx="1148745" cy="584776"/>
            <a:chOff x="29482" y="1624653"/>
            <a:chExt cx="1148745" cy="487313"/>
          </a:xfrm>
        </p:grpSpPr>
        <p:sp>
          <p:nvSpPr>
            <p:cNvPr id="25" name="TextBox 24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6" name="TextBox 25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>
            <a:off x="7645150" y="26471"/>
            <a:ext cx="1175322" cy="584776"/>
            <a:chOff x="29482" y="2918863"/>
            <a:chExt cx="1175322" cy="487313"/>
          </a:xfrm>
        </p:grpSpPr>
        <p:sp>
          <p:nvSpPr>
            <p:cNvPr id="31" name="TextBox 30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2" name="TextBox 31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43337" y="-636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 userDrawn="1"/>
          </p:nvSpPr>
          <p:spPr>
            <a:xfrm>
              <a:off x="29482" y="2918863"/>
              <a:ext cx="117532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11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 userDrawn="1"/>
        </p:nvGrpSpPr>
        <p:grpSpPr>
          <a:xfrm>
            <a:off x="3851921" y="11272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 userDrawn="1"/>
        </p:nvGrpSpPr>
        <p:grpSpPr>
          <a:xfrm>
            <a:off x="4947050" y="30070"/>
            <a:ext cx="1148745" cy="584776"/>
            <a:chOff x="29482" y="1624653"/>
            <a:chExt cx="1148745" cy="487313"/>
          </a:xfrm>
        </p:grpSpPr>
        <p:sp>
          <p:nvSpPr>
            <p:cNvPr id="23" name="TextBox 22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4" name="TextBox 23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6167395" y="30071"/>
            <a:ext cx="1406154" cy="584776"/>
            <a:chOff x="29482" y="2276803"/>
            <a:chExt cx="1406154" cy="487313"/>
          </a:xfrm>
        </p:grpSpPr>
        <p:sp>
          <p:nvSpPr>
            <p:cNvPr id="26" name="TextBox 25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7" name="TextBox 26">
              <a:hlinkClick r:id="rId7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400" b="1" dirty="0" smtClean="0"/>
              <a:t>1</a:t>
            </a:r>
            <a:r>
              <a:rPr lang="zh-CN" altLang="zh-CN" sz="1400" dirty="0" smtClean="0"/>
              <a:t>　不打官司解决纠纷</a:t>
            </a:r>
            <a:endParaRPr lang="zh-CN" altLang="zh-CN" sz="14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5" Type="http://schemas.openxmlformats.org/officeDocument/2006/relationships/package" Target="../embeddings/Microsoft_Office_Word___8.docx"/><Relationship Id="rId4" Type="http://schemas.openxmlformats.org/officeDocument/2006/relationships/slide" Target="slide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5" Type="http://schemas.openxmlformats.org/officeDocument/2006/relationships/package" Target="../embeddings/Microsoft_Office_Word___9.docx"/><Relationship Id="rId4" Type="http://schemas.openxmlformats.org/officeDocument/2006/relationships/slide" Target="slide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5" Type="http://schemas.openxmlformats.org/officeDocument/2006/relationships/package" Target="../embeddings/Microsoft_Office_Word___10.docx"/><Relationship Id="rId4" Type="http://schemas.openxmlformats.org/officeDocument/2006/relationships/slide" Target="slide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5" Type="http://schemas.openxmlformats.org/officeDocument/2006/relationships/package" Target="../embeddings/Microsoft_Office_Word___11.docx"/><Relationship Id="rId4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5" Type="http://schemas.openxmlformats.org/officeDocument/2006/relationships/package" Target="../embeddings/Microsoft_Office_Word___12.docx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3.vml"/><Relationship Id="rId5" Type="http://schemas.openxmlformats.org/officeDocument/2006/relationships/package" Target="../embeddings/Microsoft_Office_Word___13.docx"/><Relationship Id="rId4" Type="http://schemas.openxmlformats.org/officeDocument/2006/relationships/slide" Target="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4.vml"/><Relationship Id="rId5" Type="http://schemas.openxmlformats.org/officeDocument/2006/relationships/package" Target="../embeddings/Microsoft_Office_Word___14.docx"/><Relationship Id="rId4" Type="http://schemas.openxmlformats.org/officeDocument/2006/relationships/slide" Target="sl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5.vml"/><Relationship Id="rId5" Type="http://schemas.openxmlformats.org/officeDocument/2006/relationships/package" Target="../embeddings/Microsoft_Office_Word___15.docx"/><Relationship Id="rId4" Type="http://schemas.openxmlformats.org/officeDocument/2006/relationships/slide" Target="sl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6.vml"/><Relationship Id="rId5" Type="http://schemas.openxmlformats.org/officeDocument/2006/relationships/package" Target="../embeddings/Microsoft_Office_Word___16.docx"/><Relationship Id="rId4" Type="http://schemas.openxmlformats.org/officeDocument/2006/relationships/slide" Target="slide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7.vml"/><Relationship Id="rId5" Type="http://schemas.openxmlformats.org/officeDocument/2006/relationships/package" Target="../embeddings/Microsoft_Office_Word___17.docx"/><Relationship Id="rId4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8.docx"/><Relationship Id="rId3" Type="http://schemas.openxmlformats.org/officeDocument/2006/relationships/slide" Target="slide20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8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9.docx"/><Relationship Id="rId3" Type="http://schemas.openxmlformats.org/officeDocument/2006/relationships/slide" Target="slide20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9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0.docx"/><Relationship Id="rId3" Type="http://schemas.openxmlformats.org/officeDocument/2006/relationships/slide" Target="slide20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0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1.docx"/><Relationship Id="rId3" Type="http://schemas.openxmlformats.org/officeDocument/2006/relationships/slide" Target="slide20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1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2.docx"/><Relationship Id="rId3" Type="http://schemas.openxmlformats.org/officeDocument/2006/relationships/slide" Target="slide20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2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3.vml"/><Relationship Id="rId6" Type="http://schemas.openxmlformats.org/officeDocument/2006/relationships/package" Target="../embeddings/Microsoft_Office_Word___23.docx"/><Relationship Id="rId5" Type="http://schemas.openxmlformats.org/officeDocument/2006/relationships/slide" Target="slide23.xml"/><Relationship Id="rId4" Type="http://schemas.openxmlformats.org/officeDocument/2006/relationships/slide" Target="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4.vml"/><Relationship Id="rId6" Type="http://schemas.openxmlformats.org/officeDocument/2006/relationships/package" Target="../embeddings/Microsoft_Office_Word___24.docx"/><Relationship Id="rId5" Type="http://schemas.openxmlformats.org/officeDocument/2006/relationships/slide" Target="slide23.xml"/><Relationship Id="rId4" Type="http://schemas.openxmlformats.org/officeDocument/2006/relationships/slide" Target="slide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5" Type="http://schemas.openxmlformats.org/officeDocument/2006/relationships/package" Target="../embeddings/Microsoft_Office_Word___7.docx"/><Relationship Id="rId4" Type="http://schemas.openxmlformats.org/officeDocument/2006/relationships/slide" Target="slide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专题六　法律救济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21130851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02134584"/>
              </p:ext>
            </p:extLst>
          </p:nvPr>
        </p:nvGraphicFramePr>
        <p:xfrm>
          <a:off x="508000" y="2981191"/>
          <a:ext cx="8128000" cy="1149618"/>
        </p:xfrm>
        <a:graphic>
          <a:graphicData uri="http://schemas.openxmlformats.org/presentationml/2006/ole">
            <p:oleObj spid="_x0000_s10253" name="文档" r:id="rId5" imgW="3838246" imgH="54289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084682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13167772"/>
              </p:ext>
            </p:extLst>
          </p:nvPr>
        </p:nvGraphicFramePr>
        <p:xfrm>
          <a:off x="508000" y="2034820"/>
          <a:ext cx="8128000" cy="3042360"/>
        </p:xfrm>
        <a:graphic>
          <a:graphicData uri="http://schemas.openxmlformats.org/presentationml/2006/ole">
            <p:oleObj spid="_x0000_s11277" name="文档" r:id="rId5" imgW="4003859" imgH="149873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38567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96469263"/>
              </p:ext>
            </p:extLst>
          </p:nvPr>
        </p:nvGraphicFramePr>
        <p:xfrm>
          <a:off x="508000" y="1909130"/>
          <a:ext cx="8128000" cy="3293741"/>
        </p:xfrm>
        <a:graphic>
          <a:graphicData uri="http://schemas.openxmlformats.org/presentationml/2006/ole">
            <p:oleObj spid="_x0000_s35847" name="文档" r:id="rId5" imgW="4003859" imgH="162257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53106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13368900"/>
              </p:ext>
            </p:extLst>
          </p:nvPr>
        </p:nvGraphicFramePr>
        <p:xfrm>
          <a:off x="508000" y="2023176"/>
          <a:ext cx="8128000" cy="3065648"/>
        </p:xfrm>
        <a:graphic>
          <a:graphicData uri="http://schemas.openxmlformats.org/presentationml/2006/ole">
            <p:oleObj spid="_x0000_s36871" name="文档" r:id="rId5" imgW="3838246" imgH="144797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89926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83644613"/>
              </p:ext>
            </p:extLst>
          </p:nvPr>
        </p:nvGraphicFramePr>
        <p:xfrm>
          <a:off x="508000" y="1340768"/>
          <a:ext cx="8128000" cy="5195216"/>
        </p:xfrm>
        <a:graphic>
          <a:graphicData uri="http://schemas.openxmlformats.org/presentationml/2006/ole">
            <p:oleObj spid="_x0000_s37895" name="文档" r:id="rId5" imgW="4003859" imgH="2558972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137949" y="4044798"/>
            <a:ext cx="8822952" cy="244827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02036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73730198"/>
              </p:ext>
            </p:extLst>
          </p:nvPr>
        </p:nvGraphicFramePr>
        <p:xfrm>
          <a:off x="508000" y="1483663"/>
          <a:ext cx="8128000" cy="4144674"/>
        </p:xfrm>
        <a:graphic>
          <a:graphicData uri="http://schemas.openxmlformats.org/presentationml/2006/ole">
            <p:oleObj spid="_x0000_s15373" name="文档" r:id="rId5" imgW="3838246" imgH="195811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4737367"/>
              </p:ext>
            </p:extLst>
          </p:nvPr>
        </p:nvGraphicFramePr>
        <p:xfrm>
          <a:off x="508000" y="2023176"/>
          <a:ext cx="8128000" cy="3065648"/>
        </p:xfrm>
        <a:graphic>
          <a:graphicData uri="http://schemas.openxmlformats.org/presentationml/2006/ole">
            <p:oleObj spid="_x0000_s38919" name="文档" r:id="rId5" imgW="3838246" imgH="1447972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137949" y="4315476"/>
            <a:ext cx="8822952" cy="11025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20074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47269324"/>
              </p:ext>
            </p:extLst>
          </p:nvPr>
        </p:nvGraphicFramePr>
        <p:xfrm>
          <a:off x="508000" y="1449279"/>
          <a:ext cx="8128000" cy="4860041"/>
        </p:xfrm>
        <a:graphic>
          <a:graphicData uri="http://schemas.openxmlformats.org/presentationml/2006/ole">
            <p:oleObj spid="_x0000_s39943" name="文档" r:id="rId5" imgW="4003859" imgH="239408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09985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22285862"/>
              </p:ext>
            </p:extLst>
          </p:nvPr>
        </p:nvGraphicFramePr>
        <p:xfrm>
          <a:off x="508000" y="2013092"/>
          <a:ext cx="8128000" cy="3085816"/>
        </p:xfrm>
        <a:graphic>
          <a:graphicData uri="http://schemas.openxmlformats.org/presentationml/2006/ole">
            <p:oleObj spid="_x0000_s40967" name="文档" r:id="rId5" imgW="3838246" imgH="145733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34781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89807998"/>
              </p:ext>
            </p:extLst>
          </p:nvPr>
        </p:nvGraphicFramePr>
        <p:xfrm>
          <a:off x="508000" y="1886570"/>
          <a:ext cx="8128000" cy="3338861"/>
        </p:xfrm>
        <a:graphic>
          <a:graphicData uri="http://schemas.openxmlformats.org/presentationml/2006/ole">
            <p:oleObj spid="_x0000_s41991" name="文档" r:id="rId5" imgW="4003859" imgH="1644539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149200" y="4858506"/>
            <a:ext cx="8822952" cy="11025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3777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</a:t>
            </a:r>
            <a:r>
              <a:rPr lang="zh-CN" altLang="zh-CN" dirty="0"/>
              <a:t>　不打官司解决纠纷</a:t>
            </a:r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6154230" y="869763"/>
            <a:ext cx="794034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1" name="矩形 10">
            <a:hlinkClick r:id="rId7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57685562"/>
              </p:ext>
            </p:extLst>
          </p:nvPr>
        </p:nvGraphicFramePr>
        <p:xfrm>
          <a:off x="508000" y="1340768"/>
          <a:ext cx="8128000" cy="4982963"/>
        </p:xfrm>
        <a:graphic>
          <a:graphicData uri="http://schemas.openxmlformats.org/presentationml/2006/ole">
            <p:oleObj spid="_x0000_s29708" name="文档" r:id="rId8" imgW="3838246" imgH="2349444" progId="Word.Document.12">
              <p:embed/>
            </p:oleObj>
          </a:graphicData>
        </a:graphic>
      </p:graphicFrame>
      <p:sp>
        <p:nvSpPr>
          <p:cNvPr id="12" name="矩形 11"/>
          <p:cNvSpPr/>
          <p:nvPr/>
        </p:nvSpPr>
        <p:spPr>
          <a:xfrm>
            <a:off x="34509" y="5913806"/>
            <a:ext cx="7246475" cy="55125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6154230" y="869763"/>
            <a:ext cx="794034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1" name="矩形 10">
            <a:hlinkClick r:id="rId7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11191267"/>
              </p:ext>
            </p:extLst>
          </p:nvPr>
        </p:nvGraphicFramePr>
        <p:xfrm>
          <a:off x="508000" y="1340768"/>
          <a:ext cx="8128000" cy="2702610"/>
        </p:xfrm>
        <a:graphic>
          <a:graphicData uri="http://schemas.openxmlformats.org/presentationml/2006/ole">
            <p:oleObj spid="_x0000_s47110" name="文档" r:id="rId8" imgW="3838246" imgH="1276246" progId="Word.Document.12">
              <p:embed/>
            </p:oleObj>
          </a:graphicData>
        </a:graphic>
      </p:graphicFrame>
      <p:sp>
        <p:nvSpPr>
          <p:cNvPr id="12" name="矩形 11"/>
          <p:cNvSpPr/>
          <p:nvPr/>
        </p:nvSpPr>
        <p:spPr>
          <a:xfrm>
            <a:off x="179512" y="2525439"/>
            <a:ext cx="8659231" cy="11524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97543" y="3692218"/>
            <a:ext cx="8659231" cy="57622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9302186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154230" y="869763"/>
            <a:ext cx="79403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30590738"/>
              </p:ext>
            </p:extLst>
          </p:nvPr>
        </p:nvGraphicFramePr>
        <p:xfrm>
          <a:off x="508000" y="1340768"/>
          <a:ext cx="8128000" cy="3852228"/>
        </p:xfrm>
        <a:graphic>
          <a:graphicData uri="http://schemas.openxmlformats.org/presentationml/2006/ole">
            <p:oleObj spid="_x0000_s31756" name="文档" r:id="rId8" imgW="3838246" imgH="1819505" progId="Word.Document.12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144437" y="3693502"/>
            <a:ext cx="8659231" cy="11524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00649" y="4828110"/>
            <a:ext cx="8659231" cy="57622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154230" y="869763"/>
            <a:ext cx="79403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57459178"/>
              </p:ext>
            </p:extLst>
          </p:nvPr>
        </p:nvGraphicFramePr>
        <p:xfrm>
          <a:off x="508000" y="1340768"/>
          <a:ext cx="8128000" cy="2319404"/>
        </p:xfrm>
        <a:graphic>
          <a:graphicData uri="http://schemas.openxmlformats.org/presentationml/2006/ole">
            <p:oleObj spid="_x0000_s32780" name="文档" r:id="rId8" imgW="3838246" imgH="1095519" progId="Word.Document.12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179512" y="2882437"/>
            <a:ext cx="8659231" cy="44418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9512" y="3306896"/>
            <a:ext cx="8659231" cy="6700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154230" y="869763"/>
            <a:ext cx="79403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100392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29346257"/>
              </p:ext>
            </p:extLst>
          </p:nvPr>
        </p:nvGraphicFramePr>
        <p:xfrm>
          <a:off x="508000" y="1340768"/>
          <a:ext cx="8128000" cy="3852228"/>
        </p:xfrm>
        <a:graphic>
          <a:graphicData uri="http://schemas.openxmlformats.org/presentationml/2006/ole">
            <p:oleObj spid="_x0000_s33804" name="文档" r:id="rId8" imgW="3838246" imgH="1819505" progId="Word.Document.12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201521" y="4055556"/>
            <a:ext cx="8659231" cy="79208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34288" y="4838674"/>
            <a:ext cx="8659231" cy="79208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67056" y="8367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8167056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818430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02964175"/>
              </p:ext>
            </p:extLst>
          </p:nvPr>
        </p:nvGraphicFramePr>
        <p:xfrm>
          <a:off x="508000" y="1340768"/>
          <a:ext cx="8128000" cy="3832060"/>
        </p:xfrm>
        <a:graphic>
          <a:graphicData uri="http://schemas.openxmlformats.org/presentationml/2006/ole">
            <p:oleObj spid="_x0000_s34828" name="文档" r:id="rId6" imgW="3838246" imgH="1809785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201521" y="3652484"/>
            <a:ext cx="8659231" cy="151216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67056" y="8367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8167056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818430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56928468"/>
              </p:ext>
            </p:extLst>
          </p:nvPr>
        </p:nvGraphicFramePr>
        <p:xfrm>
          <a:off x="508000" y="2597985"/>
          <a:ext cx="8128000" cy="1916030"/>
        </p:xfrm>
        <a:graphic>
          <a:graphicData uri="http://schemas.openxmlformats.org/presentationml/2006/ole">
            <p:oleObj spid="_x0000_s45063" name="文档" r:id="rId6" imgW="3838246" imgH="90507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9441373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8595396"/>
              </p:ext>
            </p:extLst>
          </p:nvPr>
        </p:nvGraphicFramePr>
        <p:xfrm>
          <a:off x="508000" y="1340768"/>
          <a:ext cx="8128000" cy="4660225"/>
        </p:xfrm>
        <a:graphic>
          <a:graphicData uri="http://schemas.openxmlformats.org/presentationml/2006/ole">
            <p:oleObj spid="_x0000_s1073" name="文档" r:id="rId3" imgW="4003859" imgH="229508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16048967"/>
              </p:ext>
            </p:extLst>
          </p:nvPr>
        </p:nvGraphicFramePr>
        <p:xfrm>
          <a:off x="508000" y="1771067"/>
          <a:ext cx="8128000" cy="3569866"/>
        </p:xfrm>
        <a:graphic>
          <a:graphicData uri="http://schemas.openxmlformats.org/presentationml/2006/ole">
            <p:oleObj spid="_x0000_s2061" name="文档" r:id="rId6" imgW="3838246" imgH="168594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633094" y="2580404"/>
            <a:ext cx="1028700" cy="32170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96752" y="2591162"/>
            <a:ext cx="749300" cy="32170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7242" y="2972162"/>
            <a:ext cx="266700" cy="32170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7949" y="3811420"/>
            <a:ext cx="8822952" cy="18002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62669564"/>
              </p:ext>
            </p:extLst>
          </p:nvPr>
        </p:nvGraphicFramePr>
        <p:xfrm>
          <a:off x="508000" y="1462158"/>
          <a:ext cx="8128000" cy="5063186"/>
        </p:xfrm>
        <a:graphic>
          <a:graphicData uri="http://schemas.openxmlformats.org/presentationml/2006/ole">
            <p:oleObj spid="_x0000_s5133" name="文档" r:id="rId6" imgW="4028701" imgH="2509650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5354622" y="1841373"/>
            <a:ext cx="482600" cy="29728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6061" y="2579915"/>
            <a:ext cx="964151" cy="29728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12311" y="2579915"/>
            <a:ext cx="1194554" cy="29728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71103" y="4029657"/>
            <a:ext cx="1184434" cy="29728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11181" y="4396015"/>
            <a:ext cx="1196278" cy="29728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29428" y="4773131"/>
            <a:ext cx="473820" cy="29728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082671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27556463"/>
              </p:ext>
            </p:extLst>
          </p:nvPr>
        </p:nvGraphicFramePr>
        <p:xfrm>
          <a:off x="508000" y="1428198"/>
          <a:ext cx="8128000" cy="4255603"/>
        </p:xfrm>
        <a:graphic>
          <a:graphicData uri="http://schemas.openxmlformats.org/presentationml/2006/ole">
            <p:oleObj spid="_x0000_s7181" name="文档" r:id="rId6" imgW="3838246" imgH="2009952" progId="Word.Document.12">
              <p:embed/>
            </p:oleObj>
          </a:graphicData>
        </a:graphic>
      </p:graphicFrame>
      <p:sp>
        <p:nvSpPr>
          <p:cNvPr id="2" name="矩形 1"/>
          <p:cNvSpPr/>
          <p:nvPr/>
        </p:nvSpPr>
        <p:spPr>
          <a:xfrm>
            <a:off x="2288103" y="3011855"/>
            <a:ext cx="1018515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36992" y="3011855"/>
            <a:ext cx="1506421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01233" y="4167555"/>
            <a:ext cx="512587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17348" y="4922681"/>
            <a:ext cx="1244976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887619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41905382"/>
              </p:ext>
            </p:extLst>
          </p:nvPr>
        </p:nvGraphicFramePr>
        <p:xfrm>
          <a:off x="508000" y="2214779"/>
          <a:ext cx="8128000" cy="2682442"/>
        </p:xfrm>
        <a:graphic>
          <a:graphicData uri="http://schemas.openxmlformats.org/presentationml/2006/ole">
            <p:oleObj spid="_x0000_s46086" name="文档" r:id="rId6" imgW="3838246" imgH="1266885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1324864" y="2600930"/>
            <a:ext cx="1002940" cy="33145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24864" y="2979988"/>
            <a:ext cx="1002940" cy="33145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24864" y="3354114"/>
            <a:ext cx="1002940" cy="33145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67943" y="4135688"/>
            <a:ext cx="1257302" cy="33145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411094" y="4124930"/>
            <a:ext cx="508000" cy="33145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839787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26377546"/>
              </p:ext>
            </p:extLst>
          </p:nvPr>
        </p:nvGraphicFramePr>
        <p:xfrm>
          <a:off x="508000" y="1423728"/>
          <a:ext cx="8128000" cy="5101616"/>
        </p:xfrm>
        <a:graphic>
          <a:graphicData uri="http://schemas.openxmlformats.org/presentationml/2006/ole">
            <p:oleObj spid="_x0000_s4110" name="文档" r:id="rId6" imgW="4028701" imgH="252873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5993506" y="2205579"/>
            <a:ext cx="977900" cy="30935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47296" y="2561179"/>
            <a:ext cx="958632" cy="30935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08580" y="3655907"/>
            <a:ext cx="254000" cy="30935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0886" y="4036907"/>
            <a:ext cx="254000" cy="30935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87258" y="4026149"/>
            <a:ext cx="508000" cy="30935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88220" y="4026149"/>
            <a:ext cx="939744" cy="30935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08996" y="4760807"/>
            <a:ext cx="482600" cy="30935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145596" y="4760807"/>
            <a:ext cx="723900" cy="30935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94052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17883005"/>
              </p:ext>
            </p:extLst>
          </p:nvPr>
        </p:nvGraphicFramePr>
        <p:xfrm>
          <a:off x="508000" y="1471966"/>
          <a:ext cx="8128000" cy="4981370"/>
        </p:xfrm>
        <a:graphic>
          <a:graphicData uri="http://schemas.openxmlformats.org/presentationml/2006/ole">
            <p:oleObj spid="_x0000_s9229" name="文档" r:id="rId5" imgW="3838246" imgH="234944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75</TotalTime>
  <Words>125</Words>
  <Application>Microsoft Office PowerPoint</Application>
  <PresentationFormat>全屏显示(4:3)</PresentationFormat>
  <Paragraphs>60</Paragraphs>
  <Slides>26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测控设计模板14新</vt:lpstr>
      <vt:lpstr>文档</vt:lpstr>
      <vt:lpstr>专题六　法律救济</vt:lpstr>
      <vt:lpstr>1　不打官司解决纠纷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</dc:title>
  <dc:creator>微软用户</dc:creator>
  <cp:lastModifiedBy>Administrator</cp:lastModifiedBy>
  <cp:revision>15</cp:revision>
  <dcterms:created xsi:type="dcterms:W3CDTF">2014-06-14T06:26:41Z</dcterms:created>
  <dcterms:modified xsi:type="dcterms:W3CDTF">2016-01-24T13:31:45Z</dcterms:modified>
</cp:coreProperties>
</file>