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73" r:id="rId2"/>
    <p:sldId id="263" r:id="rId3"/>
    <p:sldId id="264" r:id="rId4"/>
    <p:sldId id="317" r:id="rId5"/>
    <p:sldId id="267" r:id="rId6"/>
    <p:sldId id="265" r:id="rId7"/>
    <p:sldId id="284" r:id="rId8"/>
    <p:sldId id="285" r:id="rId9"/>
    <p:sldId id="301" r:id="rId10"/>
    <p:sldId id="266" r:id="rId11"/>
    <p:sldId id="304" r:id="rId12"/>
    <p:sldId id="305" r:id="rId13"/>
    <p:sldId id="306" r:id="rId14"/>
    <p:sldId id="315" r:id="rId15"/>
    <p:sldId id="318" r:id="rId16"/>
    <p:sldId id="319" r:id="rId17"/>
    <p:sldId id="270" r:id="rId18"/>
    <p:sldId id="271" r:id="rId19"/>
    <p:sldId id="320" r:id="rId20"/>
    <p:sldId id="276" r:id="rId21"/>
    <p:sldId id="277" r:id="rId22"/>
    <p:sldId id="278" r:id="rId23"/>
    <p:sldId id="321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52" d="100"/>
          <a:sy n="52" d="100"/>
        </p:scale>
        <p:origin x="-90" y="-5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2016-1-24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7" Type="http://schemas.openxmlformats.org/officeDocument/2006/relationships/slide" Target="../slides/slide17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6.xml"/><Relationship Id="rId5" Type="http://schemas.openxmlformats.org/officeDocument/2006/relationships/slide" Target="../slides/slide3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17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6.xml"/><Relationship Id="rId5" Type="http://schemas.openxmlformats.org/officeDocument/2006/relationships/image" Target="../media/image3.png"/><Relationship Id="rId4" Type="http://schemas.openxmlformats.org/officeDocument/2006/relationships/slide" Target="../slides/slide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7" Type="http://schemas.openxmlformats.org/officeDocument/2006/relationships/slide" Target="../slides/slide17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3.png"/><Relationship Id="rId4" Type="http://schemas.openxmlformats.org/officeDocument/2006/relationships/slide" Target="../slides/slide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7.xml"/><Relationship Id="rId7" Type="http://schemas.openxmlformats.org/officeDocument/2006/relationships/slide" Target="../slides/slide6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3.png"/><Relationship Id="rId4" Type="http://schemas.openxmlformats.org/officeDocument/2006/relationships/slide" Target="../slides/slide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 userDrawn="1"/>
        </p:nvGrpSpPr>
        <p:grpSpPr>
          <a:xfrm>
            <a:off x="4947050" y="29753"/>
            <a:ext cx="1148745" cy="584776"/>
            <a:chOff x="29482" y="1624653"/>
            <a:chExt cx="1148745" cy="487313"/>
          </a:xfrm>
        </p:grpSpPr>
        <p:sp>
          <p:nvSpPr>
            <p:cNvPr id="24" name="TextBox 23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5" name="TextBox 24">
              <a:hlinkClick r:id="rId5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6" name="组合 25"/>
          <p:cNvGrpSpPr/>
          <p:nvPr userDrawn="1"/>
        </p:nvGrpSpPr>
        <p:grpSpPr>
          <a:xfrm>
            <a:off x="6167395" y="29754"/>
            <a:ext cx="1406154" cy="584776"/>
            <a:chOff x="29482" y="2276803"/>
            <a:chExt cx="1406154" cy="487313"/>
          </a:xfrm>
        </p:grpSpPr>
        <p:sp>
          <p:nvSpPr>
            <p:cNvPr id="27" name="TextBox 26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8" name="TextBox 27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7645150" y="29754"/>
            <a:ext cx="1175322" cy="584776"/>
            <a:chOff x="29482" y="2918863"/>
            <a:chExt cx="1175322" cy="487313"/>
          </a:xfrm>
        </p:grpSpPr>
        <p:sp>
          <p:nvSpPr>
            <p:cNvPr id="30" name="TextBox 29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1" name="TextBox 30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52164" y="-636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29482" y="1624653"/>
              <a:ext cx="102463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chemeClr val="bg1"/>
                  </a:solidFill>
                </a:rPr>
                <a:t>ICHU ZHISHI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 userDrawn="1"/>
        </p:nvGrpSpPr>
        <p:grpSpPr>
          <a:xfrm>
            <a:off x="6167395" y="29912"/>
            <a:ext cx="1406154" cy="584776"/>
            <a:chOff x="29482" y="2276803"/>
            <a:chExt cx="1406154" cy="487313"/>
          </a:xfrm>
        </p:grpSpPr>
        <p:sp>
          <p:nvSpPr>
            <p:cNvPr id="29" name="TextBox 28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0" name="TextBox 29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7645150" y="29912"/>
            <a:ext cx="1175322" cy="584776"/>
            <a:chOff x="29482" y="2918863"/>
            <a:chExt cx="1175322" cy="487313"/>
          </a:xfrm>
        </p:grpSpPr>
        <p:sp>
          <p:nvSpPr>
            <p:cNvPr id="32" name="TextBox 31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3" name="TextBox 32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7901" y="-636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 userDrawn="1"/>
          </p:nvSpPr>
          <p:spPr>
            <a:xfrm>
              <a:off x="29482" y="2276803"/>
              <a:ext cx="140615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chemeClr val="bg1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3851921" y="11963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 userDrawn="1"/>
        </p:nvGrpSpPr>
        <p:grpSpPr>
          <a:xfrm>
            <a:off x="4947050" y="26470"/>
            <a:ext cx="1148745" cy="584776"/>
            <a:chOff x="29482" y="1624653"/>
            <a:chExt cx="1148745" cy="487313"/>
          </a:xfrm>
        </p:grpSpPr>
        <p:sp>
          <p:nvSpPr>
            <p:cNvPr id="25" name="TextBox 24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6" name="TextBox 25">
              <a:hlinkClick r:id="rId6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>
            <a:off x="7645150" y="26471"/>
            <a:ext cx="1175322" cy="584776"/>
            <a:chOff x="29482" y="2918863"/>
            <a:chExt cx="1175322" cy="487313"/>
          </a:xfrm>
        </p:grpSpPr>
        <p:sp>
          <p:nvSpPr>
            <p:cNvPr id="31" name="TextBox 30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2" name="TextBox 31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43337" y="-6364"/>
            <a:ext cx="1443037" cy="880109"/>
            <a:chOff x="11613" y="2907777"/>
            <a:chExt cx="1443037" cy="733424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 userDrawn="1"/>
          </p:nvSpPr>
          <p:spPr>
            <a:xfrm>
              <a:off x="29482" y="2918863"/>
              <a:ext cx="117532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2" name="TextBox 11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 userDrawn="1"/>
        </p:nvGrpSpPr>
        <p:grpSpPr>
          <a:xfrm>
            <a:off x="3851921" y="11272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 userDrawn="1"/>
        </p:nvGrpSpPr>
        <p:grpSpPr>
          <a:xfrm>
            <a:off x="4947050" y="30070"/>
            <a:ext cx="1148745" cy="584776"/>
            <a:chOff x="29482" y="1624653"/>
            <a:chExt cx="1148745" cy="487313"/>
          </a:xfrm>
        </p:grpSpPr>
        <p:sp>
          <p:nvSpPr>
            <p:cNvPr id="23" name="TextBox 22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4" name="TextBox 23">
              <a:hlinkClick r:id="rId6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6167395" y="30071"/>
            <a:ext cx="1406154" cy="584776"/>
            <a:chOff x="29482" y="2276803"/>
            <a:chExt cx="1406154" cy="487313"/>
          </a:xfrm>
        </p:grpSpPr>
        <p:sp>
          <p:nvSpPr>
            <p:cNvPr id="26" name="TextBox 25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7" name="TextBox 26">
              <a:hlinkClick r:id="rId7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578346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r>
              <a:rPr lang="en-US" altLang="zh-CN" sz="1600" b="1" dirty="0" smtClean="0"/>
              <a:t>2</a:t>
            </a:r>
            <a:r>
              <a:rPr lang="zh-CN" altLang="zh-CN" sz="1600" dirty="0" smtClean="0"/>
              <a:t>　心中有数打官司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5" Type="http://schemas.openxmlformats.org/officeDocument/2006/relationships/package" Target="../embeddings/Microsoft_Office_Word___9.docx"/><Relationship Id="rId4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5" Type="http://schemas.openxmlformats.org/officeDocument/2006/relationships/package" Target="../embeddings/Microsoft_Office_Word___10.docx"/><Relationship Id="rId4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Relationship Id="rId5" Type="http://schemas.openxmlformats.org/officeDocument/2006/relationships/package" Target="../embeddings/Microsoft_Office_Word___11.docx"/><Relationship Id="rId4" Type="http://schemas.openxmlformats.org/officeDocument/2006/relationships/slide" Target="slid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Relationship Id="rId5" Type="http://schemas.openxmlformats.org/officeDocument/2006/relationships/package" Target="../embeddings/Microsoft_Office_Word___12.docx"/><Relationship Id="rId4" Type="http://schemas.openxmlformats.org/officeDocument/2006/relationships/slide" Target="slide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3.vml"/><Relationship Id="rId5" Type="http://schemas.openxmlformats.org/officeDocument/2006/relationships/package" Target="../embeddings/Microsoft_Office_Word___13.docx"/><Relationship Id="rId4" Type="http://schemas.openxmlformats.org/officeDocument/2006/relationships/slide" Target="slide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4.vml"/><Relationship Id="rId5" Type="http://schemas.openxmlformats.org/officeDocument/2006/relationships/package" Target="../embeddings/Microsoft_Office_Word___14.docx"/><Relationship Id="rId4" Type="http://schemas.openxmlformats.org/officeDocument/2006/relationships/slide" Target="slide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5.vml"/><Relationship Id="rId5" Type="http://schemas.openxmlformats.org/officeDocument/2006/relationships/package" Target="../embeddings/Microsoft_Office_Word___15.docx"/><Relationship Id="rId4" Type="http://schemas.openxmlformats.org/officeDocument/2006/relationships/slide" Target="slide10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6.docx"/><Relationship Id="rId3" Type="http://schemas.openxmlformats.org/officeDocument/2006/relationships/slide" Target="slide17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6.v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7.docx"/><Relationship Id="rId3" Type="http://schemas.openxmlformats.org/officeDocument/2006/relationships/slide" Target="slide17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7.v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4" Type="http://schemas.openxmlformats.org/officeDocument/2006/relationships/slide" Target="slide1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8.docx"/><Relationship Id="rId3" Type="http://schemas.openxmlformats.org/officeDocument/2006/relationships/slide" Target="slide17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8.v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4" Type="http://schemas.openxmlformats.org/officeDocument/2006/relationships/slide" Target="sl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9.docx"/><Relationship Id="rId3" Type="http://schemas.openxmlformats.org/officeDocument/2006/relationships/slide" Target="slide17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9.v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4" Type="http://schemas.openxmlformats.org/officeDocument/2006/relationships/slide" Target="slide18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0.docx"/><Relationship Id="rId3" Type="http://schemas.openxmlformats.org/officeDocument/2006/relationships/slide" Target="slide17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0.v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4" Type="http://schemas.openxmlformats.org/officeDocument/2006/relationships/slide" Target="slide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1.vml"/><Relationship Id="rId6" Type="http://schemas.openxmlformats.org/officeDocument/2006/relationships/package" Target="../embeddings/Microsoft_Office_Word___21.docx"/><Relationship Id="rId5" Type="http://schemas.openxmlformats.org/officeDocument/2006/relationships/slide" Target="slide20.xml"/><Relationship Id="rId4" Type="http://schemas.openxmlformats.org/officeDocument/2006/relationships/slide" Target="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2.vml"/><Relationship Id="rId6" Type="http://schemas.openxmlformats.org/officeDocument/2006/relationships/package" Target="../embeddings/Microsoft_Office_Word___22.docx"/><Relationship Id="rId5" Type="http://schemas.openxmlformats.org/officeDocument/2006/relationships/slide" Target="slide20.xml"/><Relationship Id="rId4" Type="http://schemas.openxmlformats.org/officeDocument/2006/relationships/slide" Target="slide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__3.docx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__4.docx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5" Type="http://schemas.openxmlformats.org/officeDocument/2006/relationships/package" Target="../embeddings/Microsoft_Office_Word___5.docx"/><Relationship Id="rId4" Type="http://schemas.openxmlformats.org/officeDocument/2006/relationships/slide" Target="slide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5" Type="http://schemas.openxmlformats.org/officeDocument/2006/relationships/package" Target="../embeddings/Microsoft_Office_Word___6.docx"/><Relationship Id="rId4" Type="http://schemas.openxmlformats.org/officeDocument/2006/relationships/slide" Target="slide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5" Type="http://schemas.openxmlformats.org/officeDocument/2006/relationships/package" Target="../embeddings/Microsoft_Office_Word___7.docx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5" Type="http://schemas.openxmlformats.org/officeDocument/2006/relationships/package" Target="../embeddings/Microsoft_Office_Word___8.docx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2</a:t>
            </a:r>
            <a:r>
              <a:rPr lang="zh-CN" altLang="zh-CN" dirty="0"/>
              <a:t>　心中有数打官司</a:t>
            </a:r>
          </a:p>
        </p:txBody>
      </p:sp>
    </p:spTree>
    <p:extLst>
      <p:ext uri="{BB962C8B-B14F-4D97-AF65-F5344CB8AC3E}">
        <p14:creationId xmlns:p14="http://schemas.microsoft.com/office/powerpoint/2010/main" xmlns="" val="21130851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01842578"/>
              </p:ext>
            </p:extLst>
          </p:nvPr>
        </p:nvGraphicFramePr>
        <p:xfrm>
          <a:off x="508000" y="1645013"/>
          <a:ext cx="8128000" cy="3821974"/>
        </p:xfrm>
        <a:graphic>
          <a:graphicData uri="http://schemas.openxmlformats.org/presentationml/2006/ole">
            <p:oleObj spid="_x0000_s15378" name="文档" r:id="rId5" imgW="3838246" imgH="180510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83654809"/>
              </p:ext>
            </p:extLst>
          </p:nvPr>
        </p:nvGraphicFramePr>
        <p:xfrm>
          <a:off x="508000" y="2214779"/>
          <a:ext cx="8128000" cy="2682442"/>
        </p:xfrm>
        <a:graphic>
          <a:graphicData uri="http://schemas.openxmlformats.org/presentationml/2006/ole">
            <p:oleObj spid="_x0000_s38924" name="文档" r:id="rId5" imgW="3838246" imgH="1266885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230754" y="4117670"/>
            <a:ext cx="8659231" cy="129614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20074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74993110"/>
              </p:ext>
            </p:extLst>
          </p:nvPr>
        </p:nvGraphicFramePr>
        <p:xfrm>
          <a:off x="508000" y="1593629"/>
          <a:ext cx="8128000" cy="4643683"/>
        </p:xfrm>
        <a:graphic>
          <a:graphicData uri="http://schemas.openxmlformats.org/presentationml/2006/ole">
            <p:oleObj spid="_x0000_s39948" name="文档" r:id="rId5" imgW="4949649" imgH="282826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09985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20436740"/>
              </p:ext>
            </p:extLst>
          </p:nvPr>
        </p:nvGraphicFramePr>
        <p:xfrm>
          <a:off x="508000" y="2096054"/>
          <a:ext cx="8128000" cy="2919892"/>
        </p:xfrm>
        <a:graphic>
          <a:graphicData uri="http://schemas.openxmlformats.org/presentationml/2006/ole">
            <p:oleObj spid="_x0000_s40972" name="文档" r:id="rId5" imgW="4003859" imgH="143825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34781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52594307"/>
              </p:ext>
            </p:extLst>
          </p:nvPr>
        </p:nvGraphicFramePr>
        <p:xfrm>
          <a:off x="508000" y="1639970"/>
          <a:ext cx="8128000" cy="3832060"/>
        </p:xfrm>
        <a:graphic>
          <a:graphicData uri="http://schemas.openxmlformats.org/presentationml/2006/ole">
            <p:oleObj spid="_x0000_s50185" name="文档" r:id="rId5" imgW="3838246" imgH="180978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2191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72401535"/>
              </p:ext>
            </p:extLst>
          </p:nvPr>
        </p:nvGraphicFramePr>
        <p:xfrm>
          <a:off x="508000" y="1712536"/>
          <a:ext cx="8128000" cy="3686928"/>
        </p:xfrm>
        <a:graphic>
          <a:graphicData uri="http://schemas.openxmlformats.org/presentationml/2006/ole">
            <p:oleObj spid="_x0000_s53254" name="文档" r:id="rId5" imgW="4003859" imgH="181626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75548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776994"/>
              </p:ext>
            </p:extLst>
          </p:nvPr>
        </p:nvGraphicFramePr>
        <p:xfrm>
          <a:off x="508000" y="1831573"/>
          <a:ext cx="8128000" cy="3448854"/>
        </p:xfrm>
        <a:graphic>
          <a:graphicData uri="http://schemas.openxmlformats.org/presentationml/2006/ole">
            <p:oleObj spid="_x0000_s54278" name="文档" r:id="rId5" imgW="3838246" imgH="162869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686520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6649080" y="871363"/>
            <a:ext cx="731231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808924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1" name="矩形 10">
            <a:hlinkClick r:id="rId7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57968846"/>
              </p:ext>
            </p:extLst>
          </p:nvPr>
        </p:nvGraphicFramePr>
        <p:xfrm>
          <a:off x="508000" y="1340768"/>
          <a:ext cx="8128000" cy="2702610"/>
        </p:xfrm>
        <a:graphic>
          <a:graphicData uri="http://schemas.openxmlformats.org/presentationml/2006/ole">
            <p:oleObj spid="_x0000_s29713" name="文档" r:id="rId8" imgW="3838246" imgH="1276246" progId="Word.Document.12">
              <p:embed/>
            </p:oleObj>
          </a:graphicData>
        </a:graphic>
      </p:graphicFrame>
      <p:sp>
        <p:nvSpPr>
          <p:cNvPr id="12" name="矩形 11"/>
          <p:cNvSpPr/>
          <p:nvPr/>
        </p:nvSpPr>
        <p:spPr>
          <a:xfrm>
            <a:off x="197233" y="3652484"/>
            <a:ext cx="8659231" cy="129614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6649080" y="871363"/>
            <a:ext cx="777631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808924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3" name="矩形 12">
            <a:hlinkClick r:id="rId7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5134650"/>
              </p:ext>
            </p:extLst>
          </p:nvPr>
        </p:nvGraphicFramePr>
        <p:xfrm>
          <a:off x="508000" y="1340768"/>
          <a:ext cx="8128000" cy="3469022"/>
        </p:xfrm>
        <a:graphic>
          <a:graphicData uri="http://schemas.openxmlformats.org/presentationml/2006/ole">
            <p:oleObj spid="_x0000_s30737" name="文档" r:id="rId8" imgW="3838246" imgH="1638419" progId="Word.Document.12">
              <p:embed/>
            </p:oleObj>
          </a:graphicData>
        </a:graphic>
      </p:graphicFrame>
      <p:sp>
        <p:nvSpPr>
          <p:cNvPr id="14" name="矩形 13"/>
          <p:cNvSpPr/>
          <p:nvPr/>
        </p:nvSpPr>
        <p:spPr>
          <a:xfrm>
            <a:off x="197232" y="4026580"/>
            <a:ext cx="8659231" cy="43204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26892" y="4442994"/>
            <a:ext cx="8659231" cy="66040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6649080" y="871363"/>
            <a:ext cx="777631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808924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3" name="矩形 12">
            <a:hlinkClick r:id="rId7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81820674"/>
              </p:ext>
            </p:extLst>
          </p:nvPr>
        </p:nvGraphicFramePr>
        <p:xfrm>
          <a:off x="508000" y="1340768"/>
          <a:ext cx="8128000" cy="3852228"/>
        </p:xfrm>
        <a:graphic>
          <a:graphicData uri="http://schemas.openxmlformats.org/presentationml/2006/ole">
            <p:oleObj spid="_x0000_s55302" name="文档" r:id="rId8" imgW="3838246" imgH="1819505" progId="Word.Document.12">
              <p:embed/>
            </p:oleObj>
          </a:graphicData>
        </a:graphic>
      </p:graphicFrame>
      <p:sp>
        <p:nvSpPr>
          <p:cNvPr id="14" name="矩形 13"/>
          <p:cNvSpPr/>
          <p:nvPr/>
        </p:nvSpPr>
        <p:spPr>
          <a:xfrm>
            <a:off x="226892" y="4037338"/>
            <a:ext cx="8659231" cy="79208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26891" y="4844508"/>
            <a:ext cx="8659231" cy="79208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738994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21351988"/>
              </p:ext>
            </p:extLst>
          </p:nvPr>
        </p:nvGraphicFramePr>
        <p:xfrm>
          <a:off x="508000" y="1340768"/>
          <a:ext cx="8128000" cy="4892270"/>
        </p:xfrm>
        <a:graphic>
          <a:graphicData uri="http://schemas.openxmlformats.org/presentationml/2006/ole">
            <p:oleObj spid="_x0000_s1078" name="文档" r:id="rId3" imgW="4003859" imgH="240920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6649080" y="871363"/>
            <a:ext cx="731231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08924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90848814"/>
              </p:ext>
            </p:extLst>
          </p:nvPr>
        </p:nvGraphicFramePr>
        <p:xfrm>
          <a:off x="508000" y="1340768"/>
          <a:ext cx="8128000" cy="4618640"/>
        </p:xfrm>
        <a:graphic>
          <a:graphicData uri="http://schemas.openxmlformats.org/presentationml/2006/ole">
            <p:oleObj spid="_x0000_s32785" name="文档" r:id="rId8" imgW="3838246" imgH="2181318" progId="Word.Document.12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226892" y="4037338"/>
            <a:ext cx="8659231" cy="155190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18181" y="5568588"/>
            <a:ext cx="8659231" cy="79208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6649080" y="871363"/>
            <a:ext cx="731231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100392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26131932"/>
              </p:ext>
            </p:extLst>
          </p:nvPr>
        </p:nvGraphicFramePr>
        <p:xfrm>
          <a:off x="508000" y="1340768"/>
          <a:ext cx="8128000" cy="3852228"/>
        </p:xfrm>
        <a:graphic>
          <a:graphicData uri="http://schemas.openxmlformats.org/presentationml/2006/ole">
            <p:oleObj spid="_x0000_s33809" name="文档" r:id="rId8" imgW="3838246" imgH="1819505" progId="Word.Document.12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269759" y="3636615"/>
            <a:ext cx="8573496" cy="121570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60932" y="4832581"/>
            <a:ext cx="8659231" cy="79208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167056" y="8367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8167056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818430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926794"/>
              </p:ext>
            </p:extLst>
          </p:nvPr>
        </p:nvGraphicFramePr>
        <p:xfrm>
          <a:off x="508000" y="1340768"/>
          <a:ext cx="8128000" cy="4215266"/>
        </p:xfrm>
        <a:graphic>
          <a:graphicData uri="http://schemas.openxmlformats.org/presentationml/2006/ole">
            <p:oleObj spid="_x0000_s34833" name="文档" r:id="rId6" imgW="3838246" imgH="1990871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226892" y="4422624"/>
            <a:ext cx="8659231" cy="151589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167056" y="8367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8167056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818430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55581689"/>
              </p:ext>
            </p:extLst>
          </p:nvPr>
        </p:nvGraphicFramePr>
        <p:xfrm>
          <a:off x="508000" y="1448367"/>
          <a:ext cx="8128000" cy="4215266"/>
        </p:xfrm>
        <a:graphic>
          <a:graphicData uri="http://schemas.openxmlformats.org/presentationml/2006/ole">
            <p:oleObj spid="_x0000_s56326" name="文档" r:id="rId6" imgW="3838246" imgH="199087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3407611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95596378"/>
              </p:ext>
            </p:extLst>
          </p:nvPr>
        </p:nvGraphicFramePr>
        <p:xfrm>
          <a:off x="508000" y="1811405"/>
          <a:ext cx="8128000" cy="3489191"/>
        </p:xfrm>
        <a:graphic>
          <a:graphicData uri="http://schemas.openxmlformats.org/presentationml/2006/ole">
            <p:oleObj spid="_x0000_s2066" name="文档" r:id="rId5" imgW="3838246" imgH="1647779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2359872" y="2267635"/>
            <a:ext cx="722577" cy="31224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38387" y="2256877"/>
            <a:ext cx="1008431" cy="31224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82064" y="2635935"/>
            <a:ext cx="517713" cy="31224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30236" y="3397935"/>
            <a:ext cx="1295400" cy="31224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09436" y="3791635"/>
            <a:ext cx="533400" cy="31224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587536" y="3791635"/>
            <a:ext cx="508000" cy="31224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837427" y="4172635"/>
            <a:ext cx="1023099" cy="31224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039965" y="4553635"/>
            <a:ext cx="3037742" cy="31224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836020" y="4553635"/>
            <a:ext cx="2912444" cy="31224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43452" y="4936577"/>
            <a:ext cx="319584" cy="31224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547347" y="4947335"/>
            <a:ext cx="3037742" cy="31224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70621465"/>
              </p:ext>
            </p:extLst>
          </p:nvPr>
        </p:nvGraphicFramePr>
        <p:xfrm>
          <a:off x="508000" y="1781152"/>
          <a:ext cx="8128000" cy="3549697"/>
        </p:xfrm>
        <a:graphic>
          <a:graphicData uri="http://schemas.openxmlformats.org/presentationml/2006/ole">
            <p:oleObj spid="_x0000_s52230" name="文档" r:id="rId5" imgW="3838246" imgH="1676220" progId="Word.Document.12">
              <p:embed/>
            </p:oleObj>
          </a:graphicData>
        </a:graphic>
      </p:graphicFrame>
      <p:sp>
        <p:nvSpPr>
          <p:cNvPr id="2" name="矩形 1"/>
          <p:cNvSpPr/>
          <p:nvPr/>
        </p:nvSpPr>
        <p:spPr>
          <a:xfrm>
            <a:off x="5171658" y="1788130"/>
            <a:ext cx="517713" cy="33145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33229" y="1788130"/>
            <a:ext cx="502970" cy="33145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23971" y="2179888"/>
            <a:ext cx="998447" cy="33145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30754" y="3411646"/>
            <a:ext cx="8659231" cy="208823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8552083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67068122"/>
              </p:ext>
            </p:extLst>
          </p:nvPr>
        </p:nvGraphicFramePr>
        <p:xfrm>
          <a:off x="508000" y="2769420"/>
          <a:ext cx="8128000" cy="1573161"/>
        </p:xfrm>
        <a:graphic>
          <a:graphicData uri="http://schemas.openxmlformats.org/presentationml/2006/ole">
            <p:oleObj spid="_x0000_s7186" name="文档" r:id="rId5" imgW="3838246" imgH="743067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2491900" y="3192442"/>
            <a:ext cx="759436" cy="33341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06094" y="3192442"/>
            <a:ext cx="1270000" cy="33341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92112" y="3571500"/>
            <a:ext cx="517713" cy="33341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76268" y="3950558"/>
            <a:ext cx="533400" cy="33341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3887619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70375297"/>
              </p:ext>
            </p:extLst>
          </p:nvPr>
        </p:nvGraphicFramePr>
        <p:xfrm>
          <a:off x="508000" y="1524001"/>
          <a:ext cx="8128000" cy="4063999"/>
        </p:xfrm>
        <a:graphic>
          <a:graphicData uri="http://schemas.openxmlformats.org/presentationml/2006/ole">
            <p:oleObj spid="_x0000_s9234" name="文档" r:id="rId5" imgW="3838246" imgH="191922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91858162"/>
              </p:ext>
            </p:extLst>
          </p:nvPr>
        </p:nvGraphicFramePr>
        <p:xfrm>
          <a:off x="508000" y="1831573"/>
          <a:ext cx="8128000" cy="3448854"/>
        </p:xfrm>
        <a:graphic>
          <a:graphicData uri="http://schemas.openxmlformats.org/presentationml/2006/ole">
            <p:oleObj spid="_x0000_s10258" name="文档" r:id="rId5" imgW="3838246" imgH="1628698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230754" y="4117670"/>
            <a:ext cx="8659231" cy="129614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84682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82086468"/>
              </p:ext>
            </p:extLst>
          </p:nvPr>
        </p:nvGraphicFramePr>
        <p:xfrm>
          <a:off x="508000" y="1415027"/>
          <a:ext cx="8128000" cy="5182325"/>
        </p:xfrm>
        <a:graphic>
          <a:graphicData uri="http://schemas.openxmlformats.org/presentationml/2006/ole">
            <p:oleObj spid="_x0000_s11282" name="文档" r:id="rId5" imgW="4003859" imgH="255285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38567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28022227"/>
              </p:ext>
            </p:extLst>
          </p:nvPr>
        </p:nvGraphicFramePr>
        <p:xfrm>
          <a:off x="508000" y="1490160"/>
          <a:ext cx="8128000" cy="4131680"/>
        </p:xfrm>
        <a:graphic>
          <a:graphicData uri="http://schemas.openxmlformats.org/presentationml/2006/ole">
            <p:oleObj spid="_x0000_s35852" name="文档" r:id="rId5" imgW="4003859" imgH="2035153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230754" y="2972964"/>
            <a:ext cx="8659231" cy="2316661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8179" y="5280556"/>
            <a:ext cx="8659231" cy="79208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53106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102</TotalTime>
  <Words>114</Words>
  <Application>Microsoft Office PowerPoint</Application>
  <PresentationFormat>全屏显示(4:3)</PresentationFormat>
  <Paragraphs>50</Paragraphs>
  <Slides>23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测控设计模板14新</vt:lpstr>
      <vt:lpstr>文档</vt:lpstr>
      <vt:lpstr>2　心中有数打官司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</dc:title>
  <dc:creator>微软用户</dc:creator>
  <cp:lastModifiedBy>Administrator</cp:lastModifiedBy>
  <cp:revision>20</cp:revision>
  <dcterms:created xsi:type="dcterms:W3CDTF">2014-06-14T06:26:41Z</dcterms:created>
  <dcterms:modified xsi:type="dcterms:W3CDTF">2016-01-24T13:32:08Z</dcterms:modified>
</cp:coreProperties>
</file>