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73" r:id="rId2"/>
    <p:sldId id="263" r:id="rId3"/>
    <p:sldId id="264" r:id="rId4"/>
    <p:sldId id="324" r:id="rId5"/>
    <p:sldId id="267" r:id="rId6"/>
    <p:sldId id="325" r:id="rId7"/>
    <p:sldId id="323" r:id="rId8"/>
    <p:sldId id="326" r:id="rId9"/>
    <p:sldId id="265" r:id="rId10"/>
    <p:sldId id="284" r:id="rId11"/>
    <p:sldId id="285" r:id="rId12"/>
    <p:sldId id="301" r:id="rId13"/>
    <p:sldId id="327" r:id="rId14"/>
    <p:sldId id="266" r:id="rId15"/>
    <p:sldId id="304" r:id="rId16"/>
    <p:sldId id="305" r:id="rId17"/>
    <p:sldId id="306" r:id="rId18"/>
    <p:sldId id="315" r:id="rId19"/>
    <p:sldId id="321" r:id="rId20"/>
    <p:sldId id="270" r:id="rId21"/>
    <p:sldId id="271" r:id="rId22"/>
    <p:sldId id="275" r:id="rId23"/>
    <p:sldId id="328" r:id="rId24"/>
    <p:sldId id="278" r:id="rId25"/>
    <p:sldId id="32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2B45C-840D-4DC9-9FB4-032442933D55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D9DED-8CAE-40A0-832A-1B8F850135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577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7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诉讼的基本程序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7.x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7.x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诉讼的基本程序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504146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0260" name="文档" r:id="rId5" imgW="3838246" imgH="144797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512" y="3591234"/>
            <a:ext cx="8547511" cy="15121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4351540"/>
              </p:ext>
            </p:extLst>
          </p:nvPr>
        </p:nvGraphicFramePr>
        <p:xfrm>
          <a:off x="508000" y="1414150"/>
          <a:ext cx="8128000" cy="4679146"/>
        </p:xfrm>
        <a:graphic>
          <a:graphicData uri="http://schemas.openxmlformats.org/presentationml/2006/ole">
            <p:oleObj spid="_x0000_s11284" name="文档" r:id="rId5" imgW="3838246" imgH="2209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9882297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35854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4350874"/>
              </p:ext>
            </p:extLst>
          </p:nvPr>
        </p:nvGraphicFramePr>
        <p:xfrm>
          <a:off x="508000" y="1412776"/>
          <a:ext cx="8128000" cy="4847150"/>
        </p:xfrm>
        <a:graphic>
          <a:graphicData uri="http://schemas.openxmlformats.org/presentationml/2006/ole">
            <p:oleObj spid="_x0000_s61446" name="文档" r:id="rId5" imgW="4003859" imgH="238760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512" y="3335476"/>
            <a:ext cx="8547511" cy="25922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771" y="5905884"/>
            <a:ext cx="6444469" cy="5486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311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0768948"/>
              </p:ext>
            </p:extLst>
          </p:nvPr>
        </p:nvGraphicFramePr>
        <p:xfrm>
          <a:off x="508000" y="1421238"/>
          <a:ext cx="8128000" cy="5032098"/>
        </p:xfrm>
        <a:graphic>
          <a:graphicData uri="http://schemas.openxmlformats.org/presentationml/2006/ole">
            <p:oleObj spid="_x0000_s15380" name="文档" r:id="rId5" imgW="3838246" imgH="23771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3881546"/>
              </p:ext>
            </p:extLst>
          </p:nvPr>
        </p:nvGraphicFramePr>
        <p:xfrm>
          <a:off x="508000" y="2406382"/>
          <a:ext cx="8128000" cy="2299236"/>
        </p:xfrm>
        <a:graphic>
          <a:graphicData uri="http://schemas.openxmlformats.org/presentationml/2006/ole">
            <p:oleObj spid="_x0000_s38926" name="文档" r:id="rId5" imgW="3838246" imgH="108579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3591234"/>
            <a:ext cx="8547511" cy="15121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8773268"/>
              </p:ext>
            </p:extLst>
          </p:nvPr>
        </p:nvGraphicFramePr>
        <p:xfrm>
          <a:off x="508000" y="1408030"/>
          <a:ext cx="8128000" cy="4295940"/>
        </p:xfrm>
        <a:graphic>
          <a:graphicData uri="http://schemas.openxmlformats.org/presentationml/2006/ole">
            <p:oleObj spid="_x0000_s39950" name="文档" r:id="rId5" imgW="3838246" imgH="20290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125558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40974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0591455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0187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5854311"/>
              </p:ext>
            </p:extLst>
          </p:nvPr>
        </p:nvGraphicFramePr>
        <p:xfrm>
          <a:off x="508000" y="1484784"/>
          <a:ext cx="8128000" cy="4518420"/>
        </p:xfrm>
        <a:graphic>
          <a:graphicData uri="http://schemas.openxmlformats.org/presentationml/2006/ole">
            <p:oleObj spid="_x0000_s55304" name="文档" r:id="rId5" imgW="4003859" imgH="222560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9512" y="3688056"/>
            <a:ext cx="8547511" cy="19442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07" y="5648112"/>
            <a:ext cx="4273755" cy="7560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184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4593507"/>
              </p:ext>
            </p:extLst>
          </p:nvPr>
        </p:nvGraphicFramePr>
        <p:xfrm>
          <a:off x="508000" y="1006926"/>
          <a:ext cx="8128000" cy="5878458"/>
        </p:xfrm>
        <a:graphic>
          <a:graphicData uri="http://schemas.openxmlformats.org/presentationml/2006/ole">
            <p:oleObj spid="_x0000_s1080" name="文档" r:id="rId3" imgW="4003859" imgH="28952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780886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3805381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29715" name="文档" r:id="rId7" imgW="3838246" imgH="145733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62079" y="3261445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4997" y="4067691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780886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9079015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0739" name="文档" r:id="rId7" imgW="3838246" imgH="127624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2079" y="3272203"/>
            <a:ext cx="8632986" cy="3835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079" y="3688920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780886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3586623"/>
              </p:ext>
            </p:extLst>
          </p:nvPr>
        </p:nvGraphicFramePr>
        <p:xfrm>
          <a:off x="508000" y="1340768"/>
          <a:ext cx="8128000" cy="4618640"/>
        </p:xfrm>
        <a:graphic>
          <a:graphicData uri="http://schemas.openxmlformats.org/presentationml/2006/ole">
            <p:oleObj spid="_x0000_s31763" name="文档" r:id="rId7" imgW="3838246" imgH="2181318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2079" y="4812072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51" y="5622378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780886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5217627"/>
              </p:ext>
            </p:extLst>
          </p:nvPr>
        </p:nvGraphicFramePr>
        <p:xfrm>
          <a:off x="508000" y="1340768"/>
          <a:ext cx="8128000" cy="1552993"/>
        </p:xfrm>
        <a:graphic>
          <a:graphicData uri="http://schemas.openxmlformats.org/presentationml/2006/ole">
            <p:oleObj spid="_x0000_s62470" name="文档" r:id="rId7" imgW="3838246" imgH="73334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2079" y="2497058"/>
            <a:ext cx="8632986" cy="7829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116056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819470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1573255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34835" name="文档" r:id="rId5" imgW="3838246" imgH="199087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51520" y="4033628"/>
            <a:ext cx="8632986" cy="18328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819470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8339081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56327" name="文档" r:id="rId5" imgW="3838246" imgH="12668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525194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99628481"/>
              </p:ext>
            </p:extLst>
          </p:nvPr>
        </p:nvGraphicFramePr>
        <p:xfrm>
          <a:off x="508000" y="1811405"/>
          <a:ext cx="8128000" cy="3489191"/>
        </p:xfrm>
        <a:graphic>
          <a:graphicData uri="http://schemas.openxmlformats.org/presentationml/2006/ole">
            <p:oleObj spid="_x0000_s2068" name="文档" r:id="rId6" imgW="3838246" imgH="164777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4395094" y="3008971"/>
            <a:ext cx="5080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9362" y="3008971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4546" y="3389971"/>
            <a:ext cx="517713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0586" y="3389971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2554" y="3389971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7242" y="3772913"/>
            <a:ext cx="7747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4484" y="4530567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95820" y="4541325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61320" y="4530567"/>
            <a:ext cx="10287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60876" y="4911567"/>
            <a:ext cx="5334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42094" y="3380177"/>
            <a:ext cx="334362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0368758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57350" name="文档" r:id="rId5" imgW="3838246" imgH="126688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85052" y="2607397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2756" y="26073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242" y="2997213"/>
            <a:ext cx="266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7056" y="2997213"/>
            <a:ext cx="483344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1343" y="3371339"/>
            <a:ext cx="512587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6820" y="33713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10321" y="4142155"/>
            <a:ext cx="998447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54436" y="4142155"/>
            <a:ext cx="1295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21468" y="4142155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5726" y="4525097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72431" y="2611293"/>
            <a:ext cx="254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6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xmlns="" val="30143144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9342791"/>
              </p:ext>
            </p:extLst>
          </p:nvPr>
        </p:nvGraphicFramePr>
        <p:xfrm>
          <a:off x="508000" y="1422654"/>
          <a:ext cx="8128000" cy="5102690"/>
        </p:xfrm>
        <a:graphic>
          <a:graphicData uri="http://schemas.openxmlformats.org/presentationml/2006/ole">
            <p:oleObj spid="_x0000_s7188" name="文档" r:id="rId5" imgW="3838246" imgH="2409927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1297202" y="2232630"/>
            <a:ext cx="48288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3012" y="2232630"/>
            <a:ext cx="497512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6978" y="2232630"/>
            <a:ext cx="50800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512" y="3501008"/>
            <a:ext cx="8547511" cy="30243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6447309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58374" name="文档" r:id="rId5" imgW="3838246" imgH="72398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45894" y="3117326"/>
            <a:ext cx="190500" cy="381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6536" y="35598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968" y="3944781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xmlns="" val="36847088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2110145"/>
              </p:ext>
            </p:extLst>
          </p:nvPr>
        </p:nvGraphicFramePr>
        <p:xfrm>
          <a:off x="508000" y="1552822"/>
          <a:ext cx="8128000" cy="4006356"/>
        </p:xfrm>
        <a:graphic>
          <a:graphicData uri="http://schemas.openxmlformats.org/presentationml/2006/ole">
            <p:oleObj spid="_x0000_s59398" name="文档" r:id="rId6" imgW="4028701" imgH="1985471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669370" y="2698937"/>
            <a:ext cx="10033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4396" y="2698937"/>
            <a:ext cx="10033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9422" y="2698937"/>
            <a:ext cx="9779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7438" y="2698937"/>
            <a:ext cx="4826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69396" y="2698937"/>
            <a:ext cx="4826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3656" y="3435537"/>
            <a:ext cx="842317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90536" y="3793079"/>
            <a:ext cx="4826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17538" y="4159437"/>
            <a:ext cx="4826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85083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4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7921519"/>
              </p:ext>
            </p:extLst>
          </p:nvPr>
        </p:nvGraphicFramePr>
        <p:xfrm>
          <a:off x="508000" y="1340768"/>
          <a:ext cx="8128000" cy="5364883"/>
        </p:xfrm>
        <a:graphic>
          <a:graphicData uri="http://schemas.openxmlformats.org/presentationml/2006/ole">
            <p:oleObj spid="_x0000_s60422" name="文档" r:id="rId6" imgW="3838246" imgH="253377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56894" y="1742204"/>
            <a:ext cx="508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5994" y="2506146"/>
            <a:ext cx="7493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968" y="2885204"/>
            <a:ext cx="533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6478" y="3649146"/>
            <a:ext cx="10287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5695" y="4030146"/>
            <a:ext cx="1023099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01052" y="4800962"/>
            <a:ext cx="5334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192720"/>
            <a:ext cx="10541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03736" y="5181962"/>
            <a:ext cx="508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9094" y="5945904"/>
            <a:ext cx="5080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4014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6480884"/>
              </p:ext>
            </p:extLst>
          </p:nvPr>
        </p:nvGraphicFramePr>
        <p:xfrm>
          <a:off x="508000" y="1564338"/>
          <a:ext cx="8128000" cy="3983324"/>
        </p:xfrm>
        <a:graphic>
          <a:graphicData uri="http://schemas.openxmlformats.org/presentationml/2006/ole">
            <p:oleObj spid="_x0000_s9236" name="文档" r:id="rId5" imgW="3838246" imgH="18814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114</TotalTime>
  <Words>115</Words>
  <Application>Microsoft Office PowerPoint</Application>
  <PresentationFormat>全屏显示(4:3)</PresentationFormat>
  <Paragraphs>59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文档</vt:lpstr>
      <vt:lpstr>3　诉讼的基本程序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22</cp:revision>
  <dcterms:created xsi:type="dcterms:W3CDTF">2014-06-14T06:26:41Z</dcterms:created>
  <dcterms:modified xsi:type="dcterms:W3CDTF">2016-01-24T13:32:31Z</dcterms:modified>
</cp:coreProperties>
</file>