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3" r:id="rId2"/>
    <p:sldId id="263" r:id="rId3"/>
    <p:sldId id="264" r:id="rId4"/>
    <p:sldId id="267" r:id="rId5"/>
    <p:sldId id="311" r:id="rId6"/>
    <p:sldId id="268" r:id="rId7"/>
    <p:sldId id="265" r:id="rId8"/>
    <p:sldId id="284" r:id="rId9"/>
    <p:sldId id="285" r:id="rId10"/>
    <p:sldId id="301" r:id="rId11"/>
    <p:sldId id="266" r:id="rId12"/>
    <p:sldId id="304" r:id="rId13"/>
    <p:sldId id="305" r:id="rId14"/>
    <p:sldId id="306" r:id="rId15"/>
    <p:sldId id="307" r:id="rId16"/>
    <p:sldId id="270" r:id="rId17"/>
    <p:sldId id="271" r:id="rId18"/>
    <p:sldId id="275" r:id="rId19"/>
    <p:sldId id="276" r:id="rId20"/>
    <p:sldId id="277" r:id="rId21"/>
    <p:sldId id="278" r:id="rId22"/>
    <p:sldId id="310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1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7" Type="http://schemas.openxmlformats.org/officeDocument/2006/relationships/slide" Target="../slides/slide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1" dirty="0" smtClean="0"/>
              <a:t>5</a:t>
            </a:r>
            <a:r>
              <a:rPr lang="zh-CN" altLang="zh-CN" sz="1400" dirty="0" smtClean="0"/>
              <a:t>　律师面面观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5.doc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6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7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8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Relationship Id="rId9" Type="http://schemas.openxmlformats.org/officeDocument/2006/relationships/package" Target="../embeddings/Microsoft_Office_Word___19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19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19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zh-CN" altLang="zh-CN" dirty="0"/>
              <a:t>　律师面面观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8015808"/>
              </p:ext>
            </p:extLst>
          </p:nvPr>
        </p:nvGraphicFramePr>
        <p:xfrm>
          <a:off x="508000" y="1412776"/>
          <a:ext cx="8128000" cy="5233891"/>
        </p:xfrm>
        <a:graphic>
          <a:graphicData uri="http://schemas.openxmlformats.org/presentationml/2006/ole">
            <p:oleObj spid="_x0000_s35847" name="文档" r:id="rId5" imgW="4003859" imgH="2578053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17709" y="4077072"/>
            <a:ext cx="8770588" cy="22322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709" y="6337809"/>
            <a:ext cx="6614531" cy="42875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5542776"/>
              </p:ext>
            </p:extLst>
          </p:nvPr>
        </p:nvGraphicFramePr>
        <p:xfrm>
          <a:off x="508000" y="1873592"/>
          <a:ext cx="8128000" cy="3364816"/>
        </p:xfrm>
        <a:graphic>
          <a:graphicData uri="http://schemas.openxmlformats.org/presentationml/2006/ole">
            <p:oleObj spid="_x0000_s15373" name="文档" r:id="rId5" imgW="3838246" imgH="15890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65620898"/>
              </p:ext>
            </p:extLst>
          </p:nvPr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38919" name="文档" r:id="rId5" imgW="3838246" imgH="144797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7235" y="4365104"/>
            <a:ext cx="8770588" cy="11398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3364439"/>
              </p:ext>
            </p:extLst>
          </p:nvPr>
        </p:nvGraphicFramePr>
        <p:xfrm>
          <a:off x="508000" y="1340768"/>
          <a:ext cx="8128000" cy="5530392"/>
        </p:xfrm>
        <a:graphic>
          <a:graphicData uri="http://schemas.openxmlformats.org/presentationml/2006/ole">
            <p:oleObj spid="_x0000_s39943" name="文档" r:id="rId5" imgW="4003859" imgH="27242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315241"/>
              </p:ext>
            </p:extLst>
          </p:nvPr>
        </p:nvGraphicFramePr>
        <p:xfrm>
          <a:off x="508000" y="1412776"/>
          <a:ext cx="8128000" cy="5214554"/>
        </p:xfrm>
        <a:graphic>
          <a:graphicData uri="http://schemas.openxmlformats.org/presentationml/2006/ole">
            <p:oleObj spid="_x0000_s40967" name="文档" r:id="rId5" imgW="4003859" imgH="256869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7235" y="4005064"/>
            <a:ext cx="8770588" cy="237626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6440569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41991" name="文档" r:id="rId5" imgW="3838246" imgH="905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377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4519270"/>
              </p:ext>
            </p:extLst>
          </p:nvPr>
        </p:nvGraphicFramePr>
        <p:xfrm>
          <a:off x="508000" y="1340768"/>
          <a:ext cx="8128000" cy="3085816"/>
        </p:xfrm>
        <a:graphic>
          <a:graphicData uri="http://schemas.openxmlformats.org/presentationml/2006/ole">
            <p:oleObj spid="_x0000_s29708" name="文档" r:id="rId9" imgW="3838246" imgH="1457332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23562" y="3270290"/>
            <a:ext cx="8770588" cy="76464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0887" y="4047479"/>
            <a:ext cx="8770588" cy="76464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8352459"/>
              </p:ext>
            </p:extLst>
          </p:nvPr>
        </p:nvGraphicFramePr>
        <p:xfrm>
          <a:off x="508000" y="1340768"/>
          <a:ext cx="8128000" cy="3085816"/>
        </p:xfrm>
        <a:graphic>
          <a:graphicData uri="http://schemas.openxmlformats.org/presentationml/2006/ole">
            <p:oleObj spid="_x0000_s30732" name="文档" r:id="rId9" imgW="3838246" imgH="1457332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20384" y="2893184"/>
            <a:ext cx="8770588" cy="11646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469" y="4059718"/>
            <a:ext cx="8770588" cy="5823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85556336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1756" name="文档" r:id="rId9" imgW="3838246" imgH="1276246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03718" y="3265895"/>
            <a:ext cx="8770588" cy="44071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583" y="3697636"/>
            <a:ext cx="8770588" cy="65011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6524450"/>
              </p:ext>
            </p:extLst>
          </p:nvPr>
        </p:nvGraphicFramePr>
        <p:xfrm>
          <a:off x="508000" y="1340768"/>
          <a:ext cx="8128000" cy="4235434"/>
        </p:xfrm>
        <a:graphic>
          <a:graphicData uri="http://schemas.openxmlformats.org/presentationml/2006/ole">
            <p:oleObj spid="_x0000_s32780" name="文档" r:id="rId9" imgW="3838246" imgH="2000232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21067" y="3642414"/>
            <a:ext cx="8770588" cy="155296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1520" y="5187032"/>
            <a:ext cx="8770588" cy="73083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3665458"/>
              </p:ext>
            </p:extLst>
          </p:nvPr>
        </p:nvGraphicFramePr>
        <p:xfrm>
          <a:off x="508000" y="1340768"/>
          <a:ext cx="8128000" cy="5395033"/>
        </p:xfrm>
        <a:graphic>
          <a:graphicData uri="http://schemas.openxmlformats.org/presentationml/2006/ole">
            <p:oleObj spid="_x0000_s1073" name="文档" r:id="rId3" imgW="4003859" imgH="26568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2036962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3804" name="文档" r:id="rId9" imgW="3838246" imgH="1276246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57996" y="2518357"/>
            <a:ext cx="8770588" cy="118813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773" y="3688920"/>
            <a:ext cx="8770588" cy="82669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55812868"/>
              </p:ext>
            </p:extLst>
          </p:nvPr>
        </p:nvGraphicFramePr>
        <p:xfrm>
          <a:off x="508000" y="1340768"/>
          <a:ext cx="8128000" cy="3832060"/>
        </p:xfrm>
        <a:graphic>
          <a:graphicData uri="http://schemas.openxmlformats.org/presentationml/2006/ole">
            <p:oleObj spid="_x0000_s34828" name="文档" r:id="rId6" imgW="3838246" imgH="180978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03718" y="3265895"/>
            <a:ext cx="8770588" cy="217932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6404331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45063" name="文档" r:id="rId6" imgW="3838246" imgH="18097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9441373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25011112"/>
              </p:ext>
            </p:extLst>
          </p:nvPr>
        </p:nvGraphicFramePr>
        <p:xfrm>
          <a:off x="508000" y="1428198"/>
          <a:ext cx="8128000" cy="4255603"/>
        </p:xfrm>
        <a:graphic>
          <a:graphicData uri="http://schemas.openxmlformats.org/presentationml/2006/ole">
            <p:oleObj spid="_x0000_s2061" name="文档" r:id="rId6" imgW="3838246" imgH="200995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801768" y="2248596"/>
            <a:ext cx="1028700" cy="3249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68052" y="2248596"/>
            <a:ext cx="749300" cy="3249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3787" y="3393538"/>
            <a:ext cx="1008431" cy="3249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4137" y="3772596"/>
            <a:ext cx="1269262" cy="3249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41956" y="3772596"/>
            <a:ext cx="1028700" cy="3249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42352" y="4919480"/>
            <a:ext cx="508000" cy="3249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95262" y="4919480"/>
            <a:ext cx="508000" cy="3249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7016" y="5309296"/>
            <a:ext cx="607616" cy="3249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77666" y="4920175"/>
            <a:ext cx="346785" cy="32492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9690094"/>
              </p:ext>
            </p:extLst>
          </p:nvPr>
        </p:nvGraphicFramePr>
        <p:xfrm>
          <a:off x="508000" y="1387861"/>
          <a:ext cx="8128000" cy="4336278"/>
        </p:xfrm>
        <a:graphic>
          <a:graphicData uri="http://schemas.openxmlformats.org/presentationml/2006/ole">
            <p:oleObj spid="_x0000_s7181" name="文档" r:id="rId6" imgW="3838246" imgH="2047754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3992578" y="2207230"/>
            <a:ext cx="508000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120" y="2575530"/>
            <a:ext cx="507512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11602" y="2586288"/>
            <a:ext cx="533400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6042" y="3415808"/>
            <a:ext cx="8770588" cy="244827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52378984"/>
              </p:ext>
            </p:extLst>
          </p:nvPr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46086" name="文档" r:id="rId6" imgW="3838246" imgH="162869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863649" y="2608974"/>
            <a:ext cx="52289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22336" y="2608974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69122" y="3002674"/>
            <a:ext cx="507512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27964" y="3002674"/>
            <a:ext cx="517713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9884" y="3383674"/>
            <a:ext cx="5334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24376" y="3764674"/>
            <a:ext cx="1012969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0729" y="3764674"/>
            <a:ext cx="1008431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15610" y="3764674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47868" y="4149558"/>
            <a:ext cx="10541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80563" y="4539374"/>
            <a:ext cx="998447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44445" y="4909616"/>
            <a:ext cx="1018515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01805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4826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45677372"/>
              </p:ext>
            </p:extLst>
          </p:nvPr>
        </p:nvGraphicFramePr>
        <p:xfrm>
          <a:off x="508000" y="2003008"/>
          <a:ext cx="8128000" cy="3105985"/>
        </p:xfrm>
        <a:graphic>
          <a:graphicData uri="http://schemas.openxmlformats.org/presentationml/2006/ole">
            <p:oleObj spid="_x0000_s4110" name="文档" r:id="rId6" imgW="3838246" imgH="146705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972968" y="4350816"/>
            <a:ext cx="10541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2239" y="4350816"/>
            <a:ext cx="99301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15352" y="4350816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87294" y="4350816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69552" y="4350816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33494" y="4350816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6484" y="4740632"/>
            <a:ext cx="774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1978359"/>
              </p:ext>
            </p:extLst>
          </p:nvPr>
        </p:nvGraphicFramePr>
        <p:xfrm>
          <a:off x="508000" y="1334078"/>
          <a:ext cx="8128000" cy="4443844"/>
        </p:xfrm>
        <a:graphic>
          <a:graphicData uri="http://schemas.openxmlformats.org/presentationml/2006/ole">
            <p:oleObj spid="_x0000_s9229" name="文档" r:id="rId5" imgW="3838246" imgH="20985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3005438"/>
              </p:ext>
            </p:extLst>
          </p:nvPr>
        </p:nvGraphicFramePr>
        <p:xfrm>
          <a:off x="508000" y="2406382"/>
          <a:ext cx="8128000" cy="2299236"/>
        </p:xfrm>
        <a:graphic>
          <a:graphicData uri="http://schemas.openxmlformats.org/presentationml/2006/ole">
            <p:oleObj spid="_x0000_s10253" name="文档" r:id="rId5" imgW="3838246" imgH="108579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17709" y="3933920"/>
            <a:ext cx="8770588" cy="1715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5620967"/>
              </p:ext>
            </p:extLst>
          </p:nvPr>
        </p:nvGraphicFramePr>
        <p:xfrm>
          <a:off x="508000" y="1449279"/>
          <a:ext cx="8128000" cy="4860041"/>
        </p:xfrm>
        <a:graphic>
          <a:graphicData uri="http://schemas.openxmlformats.org/presentationml/2006/ole">
            <p:oleObj spid="_x0000_s11277" name="文档" r:id="rId5" imgW="4003859" imgH="23940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85</TotalTime>
  <Words>108</Words>
  <Application>Microsoft Office PowerPoint</Application>
  <PresentationFormat>全屏显示(4:3)</PresentationFormat>
  <Paragraphs>52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测控设计模板14新</vt:lpstr>
      <vt:lpstr>文档</vt:lpstr>
      <vt:lpstr>5　律师面面观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15</cp:revision>
  <dcterms:created xsi:type="dcterms:W3CDTF">2014-06-14T06:26:41Z</dcterms:created>
  <dcterms:modified xsi:type="dcterms:W3CDTF">2016-01-24T13:33:15Z</dcterms:modified>
</cp:coreProperties>
</file>