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33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s/slide32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25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332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09" r:id="rId255"/>
    <p:sldId id="510" r:id="rId256"/>
    <p:sldId id="511" r:id="rId257"/>
    <p:sldId id="512" r:id="rId258"/>
    <p:sldId id="513" r:id="rId259"/>
    <p:sldId id="514" r:id="rId260"/>
    <p:sldId id="515" r:id="rId261"/>
    <p:sldId id="516" r:id="rId262"/>
    <p:sldId id="517" r:id="rId263"/>
    <p:sldId id="518" r:id="rId264"/>
    <p:sldId id="519" r:id="rId265"/>
    <p:sldId id="520" r:id="rId266"/>
    <p:sldId id="521" r:id="rId267"/>
    <p:sldId id="522" r:id="rId268"/>
    <p:sldId id="523" r:id="rId269"/>
    <p:sldId id="524" r:id="rId270"/>
    <p:sldId id="525" r:id="rId271"/>
    <p:sldId id="526" r:id="rId272"/>
    <p:sldId id="527" r:id="rId273"/>
    <p:sldId id="528" r:id="rId274"/>
    <p:sldId id="529" r:id="rId275"/>
    <p:sldId id="530" r:id="rId276"/>
    <p:sldId id="531" r:id="rId277"/>
    <p:sldId id="532" r:id="rId278"/>
    <p:sldId id="533" r:id="rId279"/>
    <p:sldId id="534" r:id="rId280"/>
    <p:sldId id="535" r:id="rId281"/>
    <p:sldId id="536" r:id="rId282"/>
    <p:sldId id="537" r:id="rId283"/>
    <p:sldId id="538" r:id="rId284"/>
    <p:sldId id="539" r:id="rId285"/>
    <p:sldId id="540" r:id="rId286"/>
    <p:sldId id="541" r:id="rId287"/>
    <p:sldId id="542" r:id="rId288"/>
    <p:sldId id="543" r:id="rId289"/>
    <p:sldId id="544" r:id="rId290"/>
    <p:sldId id="545" r:id="rId291"/>
    <p:sldId id="546" r:id="rId292"/>
    <p:sldId id="547" r:id="rId293"/>
    <p:sldId id="548" r:id="rId294"/>
    <p:sldId id="549" r:id="rId295"/>
    <p:sldId id="550" r:id="rId296"/>
    <p:sldId id="551" r:id="rId297"/>
    <p:sldId id="552" r:id="rId298"/>
    <p:sldId id="553" r:id="rId299"/>
    <p:sldId id="554" r:id="rId300"/>
    <p:sldId id="555" r:id="rId301"/>
    <p:sldId id="556" r:id="rId302"/>
    <p:sldId id="557" r:id="rId303"/>
    <p:sldId id="558" r:id="rId304"/>
    <p:sldId id="559" r:id="rId305"/>
    <p:sldId id="560" r:id="rId306"/>
    <p:sldId id="561" r:id="rId307"/>
    <p:sldId id="562" r:id="rId308"/>
    <p:sldId id="563" r:id="rId309"/>
    <p:sldId id="564" r:id="rId310"/>
    <p:sldId id="565" r:id="rId311"/>
    <p:sldId id="566" r:id="rId312"/>
    <p:sldId id="567" r:id="rId313"/>
    <p:sldId id="568" r:id="rId314"/>
    <p:sldId id="569" r:id="rId315"/>
    <p:sldId id="570" r:id="rId316"/>
    <p:sldId id="571" r:id="rId317"/>
    <p:sldId id="572" r:id="rId318"/>
    <p:sldId id="573" r:id="rId319"/>
    <p:sldId id="574" r:id="rId320"/>
    <p:sldId id="575" r:id="rId321"/>
    <p:sldId id="576" r:id="rId322"/>
    <p:sldId id="577" r:id="rId323"/>
    <p:sldId id="578" r:id="rId324"/>
    <p:sldId id="579" r:id="rId325"/>
    <p:sldId id="580" r:id="rId326"/>
    <p:sldId id="581" r:id="rId327"/>
    <p:sldId id="582" r:id="rId328"/>
    <p:sldId id="583" r:id="rId329"/>
    <p:sldId id="584" r:id="rId330"/>
    <p:sldId id="585" r:id="rId331"/>
    <p:sldId id="586" r:id="rId332"/>
    <p:sldId id="587" r:id="rId333"/>
    <p:sldId id="588" r:id="rId3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444" autoAdjust="0"/>
  </p:normalViewPr>
  <p:slideViewPr>
    <p:cSldViewPr>
      <p:cViewPr varScale="1">
        <p:scale>
          <a:sx n="108" d="100"/>
          <a:sy n="108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presProps" Target="pres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viewProps" Target="viewProps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theme" Target="theme/theme1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tableStyles" Target="tableStyles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slide" Target="slides/slide322.xml"/><Relationship Id="rId328" Type="http://schemas.openxmlformats.org/officeDocument/2006/relationships/slide" Target="slides/slide32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334" Type="http://schemas.openxmlformats.org/officeDocument/2006/relationships/slide" Target="slides/slide33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emf"/></Relationships>
</file>

<file path=ppt/drawings/_rels/vmlDrawing3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0.emf"/></Relationships>
</file>

<file path=ppt/drawings/_rels/vmlDrawing3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1.emf"/></Relationships>
</file>

<file path=ppt/drawings/_rels/vmlDrawing3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3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3.emf"/></Relationships>
</file>

<file path=ppt/drawings/_rels/vmlDrawing3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4.emf"/></Relationships>
</file>

<file path=ppt/drawings/_rels/vmlDrawing3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5.emf"/></Relationships>
</file>

<file path=ppt/drawings/_rels/vmlDrawing3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6.emf"/></Relationships>
</file>

<file path=ppt/drawings/_rels/vmlDrawing3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7.emf"/></Relationships>
</file>

<file path=ppt/drawings/_rels/vmlDrawing3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35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(RA-GZ)-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8.vml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9.vml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0.v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1.vml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2.v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3.v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4.v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5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6.vml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7.vml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8.v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9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34975" y="2501900"/>
          <a:ext cx="8275638" cy="1854200"/>
        </p:xfrm>
        <a:graphic>
          <a:graphicData uri="http://schemas.openxmlformats.org/presentationml/2006/ole">
            <p:oleObj spid="_x0000_s1026" name="文档" r:id="rId3" imgW="8275853" imgH="18539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854200"/>
          <a:ext cx="8256588" cy="3149600"/>
        </p:xfrm>
        <a:graphic>
          <a:graphicData uri="http://schemas.openxmlformats.org/presentationml/2006/ole">
            <p:oleObj spid="_x0000_s10242" name="文档" r:id="rId3" imgW="8257122" imgH="31498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102402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7" name="Object 3"/>
          <p:cNvGraphicFramePr>
            <a:graphicFrameLocks noChangeAspect="1"/>
          </p:cNvGraphicFramePr>
          <p:nvPr/>
        </p:nvGraphicFramePr>
        <p:xfrm>
          <a:off x="419100" y="1790700"/>
          <a:ext cx="8307388" cy="3276600"/>
        </p:xfrm>
        <a:graphic>
          <a:graphicData uri="http://schemas.openxmlformats.org/presentationml/2006/ole">
            <p:oleObj spid="_x0000_s103427" name="文档" r:id="rId3" imgW="8307910" imgH="32763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419100" y="2516188"/>
          <a:ext cx="8307388" cy="1825625"/>
        </p:xfrm>
        <a:graphic>
          <a:graphicData uri="http://schemas.openxmlformats.org/presentationml/2006/ole">
            <p:oleObj spid="_x0000_s104450" name="文档" r:id="rId3" imgW="8307910" imgH="18258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434975" y="1639888"/>
          <a:ext cx="8275638" cy="3578225"/>
        </p:xfrm>
        <a:graphic>
          <a:graphicData uri="http://schemas.openxmlformats.org/presentationml/2006/ole">
            <p:oleObj spid="_x0000_s105474" name="文档" r:id="rId3" imgW="8275853" imgH="35778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649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0752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10854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0957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387350" y="1439863"/>
          <a:ext cx="8370888" cy="3976687"/>
        </p:xfrm>
        <a:graphic>
          <a:graphicData uri="http://schemas.openxmlformats.org/presentationml/2006/ole">
            <p:oleObj spid="_x0000_s110594" name="文档" r:id="rId3" imgW="8371304" imgH="39770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11618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126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264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113666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469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377825" y="2882900"/>
          <a:ext cx="8389938" cy="1092200"/>
        </p:xfrm>
        <a:graphic>
          <a:graphicData uri="http://schemas.openxmlformats.org/presentationml/2006/ole">
            <p:oleObj spid="_x0000_s115714" name="文档" r:id="rId3" imgW="8390395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16738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776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118786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981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20834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185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34975" y="1828800"/>
          <a:ext cx="8275638" cy="3200400"/>
        </p:xfrm>
        <a:graphic>
          <a:graphicData uri="http://schemas.openxmlformats.org/presentationml/2006/ole">
            <p:oleObj spid="_x0000_s12290" name="文档" r:id="rId3" imgW="8275853" imgH="3200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2288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390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382588" y="2700338"/>
          <a:ext cx="8380412" cy="1457325"/>
        </p:xfrm>
        <a:graphic>
          <a:graphicData uri="http://schemas.openxmlformats.org/presentationml/2006/ole">
            <p:oleObj spid="_x0000_s124930" name="文档" r:id="rId3" imgW="8380669" imgH="14580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25954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697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128002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902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34975" y="2882900"/>
          <a:ext cx="8275638" cy="1092200"/>
        </p:xfrm>
        <a:graphic>
          <a:graphicData uri="http://schemas.openxmlformats.org/presentationml/2006/ole">
            <p:oleObj spid="_x0000_s130050" name="文档" r:id="rId3" imgW="8275853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107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392113" y="2882900"/>
          <a:ext cx="8361362" cy="1092200"/>
        </p:xfrm>
        <a:graphic>
          <a:graphicData uri="http://schemas.openxmlformats.org/presentationml/2006/ole">
            <p:oleObj spid="_x0000_s132098" name="文档" r:id="rId3" imgW="8361939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4975" y="1792288"/>
          <a:ext cx="8275638" cy="3273425"/>
        </p:xfrm>
        <a:graphic>
          <a:graphicData uri="http://schemas.openxmlformats.org/presentationml/2006/ole">
            <p:oleObj spid="_x0000_s13314" name="文档" r:id="rId3" imgW="8275853" imgH="32727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34975" y="1431925"/>
          <a:ext cx="8275638" cy="3992563"/>
        </p:xfrm>
        <a:graphic>
          <a:graphicData uri="http://schemas.openxmlformats.org/presentationml/2006/ole">
            <p:oleObj spid="_x0000_s133122" name="文档" r:id="rId3" imgW="8275853" imgH="39932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414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35170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619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34975" y="2882900"/>
          <a:ext cx="8275638" cy="1092200"/>
        </p:xfrm>
        <a:graphic>
          <a:graphicData uri="http://schemas.openxmlformats.org/presentationml/2006/ole">
            <p:oleObj spid="_x0000_s137218" name="文档" r:id="rId3" imgW="8275853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824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382588" y="2338388"/>
          <a:ext cx="8380412" cy="2179637"/>
        </p:xfrm>
        <a:graphic>
          <a:graphicData uri="http://schemas.openxmlformats.org/presentationml/2006/ole">
            <p:oleObj spid="_x0000_s139266" name="文档" r:id="rId3" imgW="8380669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140290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4131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233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38150" y="1277938"/>
          <a:ext cx="8258175" cy="4292600"/>
        </p:xfrm>
        <a:graphic>
          <a:graphicData uri="http://schemas.openxmlformats.org/presentationml/2006/ole">
            <p:oleObj spid="_x0000_s14338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43362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438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145410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643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382588" y="2000250"/>
          <a:ext cx="8380412" cy="2857500"/>
        </p:xfrm>
        <a:graphic>
          <a:graphicData uri="http://schemas.openxmlformats.org/presentationml/2006/ole">
            <p:oleObj spid="_x0000_s147458" name="文档" r:id="rId3" imgW="8380669" imgH="2856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4848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950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34975" y="1793875"/>
          <a:ext cx="8275638" cy="3268663"/>
        </p:xfrm>
        <a:graphic>
          <a:graphicData uri="http://schemas.openxmlformats.org/presentationml/2006/ole">
            <p:oleObj spid="_x0000_s150530" name="文档" r:id="rId3" imgW="8275853" imgH="32680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151554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5257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15362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387350" y="1612900"/>
          <a:ext cx="8370888" cy="3630613"/>
        </p:xfrm>
        <a:graphic>
          <a:graphicData uri="http://schemas.openxmlformats.org/presentationml/2006/ole">
            <p:oleObj spid="_x0000_s153602" name="文档" r:id="rId3" imgW="8371304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5462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55650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56674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157698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5872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392113" y="1976438"/>
          <a:ext cx="8361362" cy="2905125"/>
        </p:xfrm>
        <a:graphic>
          <a:graphicData uri="http://schemas.openxmlformats.org/presentationml/2006/ole">
            <p:oleObj spid="_x0000_s159746" name="文档" r:id="rId3" imgW="8361939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6077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161794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34975" y="2882900"/>
          <a:ext cx="8275638" cy="1092200"/>
        </p:xfrm>
        <a:graphic>
          <a:graphicData uri="http://schemas.openxmlformats.org/presentationml/2006/ole">
            <p:oleObj spid="_x0000_s162818" name="文档" r:id="rId3" imgW="8275853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34975" y="1277938"/>
          <a:ext cx="8275638" cy="4303712"/>
        </p:xfrm>
        <a:graphic>
          <a:graphicData uri="http://schemas.openxmlformats.org/presentationml/2006/ole">
            <p:oleObj spid="_x0000_s16386" name="文档" r:id="rId3" imgW="8275853" imgH="43031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6384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19100" y="1231900"/>
          <a:ext cx="8307388" cy="4395788"/>
        </p:xfrm>
        <a:graphic>
          <a:graphicData uri="http://schemas.openxmlformats.org/presentationml/2006/ole">
            <p:oleObj spid="_x0000_s164866" name="文档" r:id="rId3" imgW="8307910" imgH="43964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6589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6691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79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3" name="Object 3"/>
          <p:cNvGraphicFramePr>
            <a:graphicFrameLocks noChangeAspect="1"/>
          </p:cNvGraphicFramePr>
          <p:nvPr/>
        </p:nvGraphicFramePr>
        <p:xfrm>
          <a:off x="419100" y="2516188"/>
          <a:ext cx="8307388" cy="1825625"/>
        </p:xfrm>
        <a:graphic>
          <a:graphicData uri="http://schemas.openxmlformats.org/presentationml/2006/ole">
            <p:oleObj spid="_x0000_s168963" name="文档" r:id="rId3" imgW="8307910" imgH="18258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6998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34975" y="1546225"/>
          <a:ext cx="8275638" cy="3765550"/>
        </p:xfrm>
        <a:graphic>
          <a:graphicData uri="http://schemas.openxmlformats.org/presentationml/2006/ole">
            <p:oleObj spid="_x0000_s171010" name="文档" r:id="rId3" imgW="8275853" imgH="37656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172034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444500" y="1281113"/>
          <a:ext cx="8256588" cy="4297362"/>
        </p:xfrm>
        <a:graphic>
          <a:graphicData uri="http://schemas.openxmlformats.org/presentationml/2006/ole">
            <p:oleObj spid="_x0000_s173059" name="文档" r:id="rId3" imgW="8257122" imgH="42980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741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408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7510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7613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7715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7817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7920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18022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8125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44500" y="1658938"/>
          <a:ext cx="8256588" cy="3538537"/>
        </p:xfrm>
        <a:graphic>
          <a:graphicData uri="http://schemas.openxmlformats.org/presentationml/2006/ole">
            <p:oleObj spid="_x0000_s182274" name="文档" r:id="rId3" imgW="8257122" imgH="35389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1" name="Object 3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637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84175" y="1377950"/>
          <a:ext cx="8375650" cy="4102100"/>
        </p:xfrm>
        <a:graphic>
          <a:graphicData uri="http://schemas.openxmlformats.org/presentationml/2006/ole">
            <p:oleObj spid="_x0000_s18434" name="文档" r:id="rId3" imgW="8452709" imgH="41053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5" name="Object 3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739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8841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8944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9046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9149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9251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9353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9456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955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966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384175" y="1036638"/>
          <a:ext cx="8375650" cy="4786312"/>
        </p:xfrm>
        <a:graphic>
          <a:graphicData uri="http://schemas.openxmlformats.org/presentationml/2006/ole">
            <p:oleObj spid="_x0000_s19458" name="文档" r:id="rId3" imgW="8452709" imgH="4789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9763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44500" y="2609850"/>
          <a:ext cx="8256588" cy="1636713"/>
        </p:xfrm>
        <a:graphic>
          <a:graphicData uri="http://schemas.openxmlformats.org/presentationml/2006/ole">
            <p:oleObj spid="_x0000_s198658" name="文档" r:id="rId3" imgW="8257122" imgH="16367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9968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0070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34975" y="1643063"/>
          <a:ext cx="8275638" cy="3571875"/>
        </p:xfrm>
        <a:graphic>
          <a:graphicData uri="http://schemas.openxmlformats.org/presentationml/2006/ole">
            <p:oleObj spid="_x0000_s201730" name="文档" r:id="rId3" imgW="8275853" imgH="35721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202754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34975" y="2001838"/>
          <a:ext cx="8275638" cy="2852737"/>
        </p:xfrm>
        <a:graphic>
          <a:graphicData uri="http://schemas.openxmlformats.org/presentationml/2006/ole">
            <p:oleObj spid="_x0000_s203778" name="文档" r:id="rId3" imgW="8275853" imgH="28526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34975" y="1458913"/>
          <a:ext cx="8275638" cy="3940175"/>
        </p:xfrm>
        <a:graphic>
          <a:graphicData uri="http://schemas.openxmlformats.org/presentationml/2006/ole">
            <p:oleObj spid="_x0000_s204802" name="文档" r:id="rId3" imgW="8275853" imgH="39403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058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685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050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84175" y="2468563"/>
          <a:ext cx="8375650" cy="1919287"/>
        </p:xfrm>
        <a:graphic>
          <a:graphicData uri="http://schemas.openxmlformats.org/presentationml/2006/ole">
            <p:oleObj spid="_x0000_s20482" name="文档" r:id="rId3" imgW="8452709" imgH="19206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787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34975" y="1981200"/>
          <a:ext cx="8275638" cy="2894013"/>
        </p:xfrm>
        <a:graphic>
          <a:graphicData uri="http://schemas.openxmlformats.org/presentationml/2006/ole">
            <p:oleObj spid="_x0000_s208898" name="文档" r:id="rId3" imgW="8275853" imgH="28937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99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1094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1197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12994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1401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34975" y="1427163"/>
          <a:ext cx="8275638" cy="4002087"/>
        </p:xfrm>
        <a:graphic>
          <a:graphicData uri="http://schemas.openxmlformats.org/presentationml/2006/ole">
            <p:oleObj spid="_x0000_s215042" name="文档" r:id="rId3" imgW="8275853" imgH="40026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1606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1709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150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1811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19138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016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44500" y="1069975"/>
          <a:ext cx="8256588" cy="4718050"/>
        </p:xfrm>
        <a:graphic>
          <a:graphicData uri="http://schemas.openxmlformats.org/presentationml/2006/ole">
            <p:oleObj spid="_x0000_s221186" name="文档" r:id="rId3" imgW="8257122" imgH="47185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22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2323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44500" y="1055688"/>
          <a:ext cx="8256588" cy="4746625"/>
        </p:xfrm>
        <a:graphic>
          <a:graphicData uri="http://schemas.openxmlformats.org/presentationml/2006/ole">
            <p:oleObj spid="_x0000_s224258" name="文档" r:id="rId3" imgW="8257122" imgH="47462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528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26306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2733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1066800"/>
          <a:ext cx="8256588" cy="4724400"/>
        </p:xfrm>
        <a:graphic>
          <a:graphicData uri="http://schemas.openxmlformats.org/presentationml/2006/ole">
            <p:oleObj spid="_x0000_s22530" name="文档" r:id="rId3" imgW="8257122" imgH="47250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050" y="2620963"/>
            <a:ext cx="65659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34975" y="2381250"/>
          <a:ext cx="8275638" cy="2093913"/>
        </p:xfrm>
        <a:graphic>
          <a:graphicData uri="http://schemas.openxmlformats.org/presentationml/2006/ole">
            <p:oleObj spid="_x0000_s229378" name="文档" r:id="rId3" imgW="8275853" imgH="20939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3040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3142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245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347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449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3552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3654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3757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355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3859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961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4064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166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44500" y="1020763"/>
          <a:ext cx="8256588" cy="4816475"/>
        </p:xfrm>
        <a:graphic>
          <a:graphicData uri="http://schemas.openxmlformats.org/presentationml/2006/ole">
            <p:oleObj spid="_x0000_s242690" name="文档" r:id="rId3" imgW="8257122" imgH="48172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43714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4473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576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4678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781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24578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883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985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5088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5190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5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5395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9" name="Object 3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5497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3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5600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7" name="Object 3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57027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1" name="Object 3"/>
          <p:cNvGraphicFramePr>
            <a:graphicFrameLocks noChangeAspect="1"/>
          </p:cNvGraphicFramePr>
          <p:nvPr/>
        </p:nvGraphicFramePr>
        <p:xfrm>
          <a:off x="434975" y="1098550"/>
          <a:ext cx="8275638" cy="4660900"/>
        </p:xfrm>
        <a:graphic>
          <a:graphicData uri="http://schemas.openxmlformats.org/presentationml/2006/ole">
            <p:oleObj spid="_x0000_s258051" name="文档" r:id="rId3" imgW="8275853" imgH="46601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5" name="Object 3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259075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560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9" name="Object 3"/>
          <p:cNvGraphicFramePr>
            <a:graphicFrameLocks noChangeAspect="1"/>
          </p:cNvGraphicFramePr>
          <p:nvPr/>
        </p:nvGraphicFramePr>
        <p:xfrm>
          <a:off x="434975" y="2365375"/>
          <a:ext cx="8275638" cy="2127250"/>
        </p:xfrm>
        <a:graphic>
          <a:graphicData uri="http://schemas.openxmlformats.org/presentationml/2006/ole">
            <p:oleObj spid="_x0000_s260099" name="文档" r:id="rId3" imgW="8275853" imgH="21274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3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6112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7" name="Object 3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62147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5" name="Object 3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64195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9" name="Object 3"/>
          <p:cNvGraphicFramePr>
            <a:graphicFrameLocks noChangeAspect="1"/>
          </p:cNvGraphicFramePr>
          <p:nvPr/>
        </p:nvGraphicFramePr>
        <p:xfrm>
          <a:off x="434975" y="1257300"/>
          <a:ext cx="8275638" cy="4344988"/>
        </p:xfrm>
        <a:graphic>
          <a:graphicData uri="http://schemas.openxmlformats.org/presentationml/2006/ole">
            <p:oleObj spid="_x0000_s265219" name="文档" r:id="rId3" imgW="8275853" imgH="4344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6624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6726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34975" y="1431925"/>
          <a:ext cx="8275638" cy="3992563"/>
        </p:xfrm>
        <a:graphic>
          <a:graphicData uri="http://schemas.openxmlformats.org/presentationml/2006/ole">
            <p:oleObj spid="_x0000_s268290" name="文档" r:id="rId3" imgW="8275853" imgH="39932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6931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033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2397125"/>
          <a:ext cx="8256588" cy="2062163"/>
        </p:xfrm>
        <a:graphic>
          <a:graphicData uri="http://schemas.openxmlformats.org/presentationml/2006/ole">
            <p:oleObj spid="_x0000_s26626" name="文档" r:id="rId3" imgW="8257122" imgH="20622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7136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238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341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274434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545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648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77506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444500" y="1055688"/>
          <a:ext cx="8256588" cy="4746625"/>
        </p:xfrm>
        <a:graphic>
          <a:graphicData uri="http://schemas.openxmlformats.org/presentationml/2006/ole">
            <p:oleObj spid="_x0000_s278530" name="文档" r:id="rId3" imgW="8257122" imgH="47462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7955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434975" y="1668463"/>
          <a:ext cx="8275638" cy="3521075"/>
        </p:xfrm>
        <a:graphic>
          <a:graphicData uri="http://schemas.openxmlformats.org/presentationml/2006/ole">
            <p:oleObj spid="_x0000_s280578" name="文档" r:id="rId3" imgW="8275853" imgH="35209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27650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444500" y="2019300"/>
          <a:ext cx="8256588" cy="2819400"/>
        </p:xfrm>
        <a:graphic>
          <a:graphicData uri="http://schemas.openxmlformats.org/presentationml/2006/ole">
            <p:oleObj spid="_x0000_s281602" name="文档" r:id="rId3" imgW="8257122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8262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365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467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8569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8672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87746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88770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97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90818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867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9184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9286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9389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9491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9593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3" name="Object 3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96963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79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9901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0003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4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4134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969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2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44032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929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3929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827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3827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7256" name="Object 8"/>
          <p:cNvGraphicFramePr>
            <a:graphicFrameLocks noChangeAspect="1"/>
          </p:cNvGraphicFramePr>
          <p:nvPr/>
        </p:nvGraphicFramePr>
        <p:xfrm>
          <a:off x="444500" y="2098675"/>
          <a:ext cx="8256588" cy="2660650"/>
        </p:xfrm>
        <a:graphic>
          <a:graphicData uri="http://schemas.openxmlformats.org/presentationml/2006/ole">
            <p:oleObj spid="_x0000_s437256" name="文档" r:id="rId3" imgW="8257122" imgH="26599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6225" name="Object 1"/>
          <p:cNvGraphicFramePr>
            <a:graphicFrameLocks noChangeAspect="1"/>
          </p:cNvGraphicFramePr>
          <p:nvPr/>
        </p:nvGraphicFramePr>
        <p:xfrm>
          <a:off x="444500" y="1539875"/>
          <a:ext cx="8256588" cy="3776663"/>
        </p:xfrm>
        <a:graphic>
          <a:graphicData uri="http://schemas.openxmlformats.org/presentationml/2006/ole">
            <p:oleObj spid="_x0000_s436225" name="文档" r:id="rId3" imgW="8257122" imgH="37771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20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3520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417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3417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31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331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2129" name="Object 1"/>
          <p:cNvGraphicFramePr>
            <a:graphicFrameLocks noChangeAspect="1"/>
          </p:cNvGraphicFramePr>
          <p:nvPr/>
        </p:nvGraphicFramePr>
        <p:xfrm>
          <a:off x="419100" y="1609725"/>
          <a:ext cx="8307388" cy="3638550"/>
        </p:xfrm>
        <a:graphic>
          <a:graphicData uri="http://schemas.openxmlformats.org/presentationml/2006/ole">
            <p:oleObj spid="_x0000_s432129" name="文档" r:id="rId3" imgW="8307910" imgH="363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10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3110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2097088"/>
          <a:ext cx="8256588" cy="2662237"/>
        </p:xfrm>
        <a:graphic>
          <a:graphicData uri="http://schemas.openxmlformats.org/presentationml/2006/ole">
            <p:oleObj spid="_x0000_s3074" name="文档" r:id="rId3" imgW="8257122" imgH="26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072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8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3008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9059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2905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03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2803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700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2700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598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2598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496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2496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393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2393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91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2291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88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2188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86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2086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174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41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419841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881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41881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7793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417793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76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41676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7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157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472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1472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369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1369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67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1267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64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41164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62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1062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392113" y="2014538"/>
          <a:ext cx="8361362" cy="2828925"/>
        </p:xfrm>
        <a:graphic>
          <a:graphicData uri="http://schemas.openxmlformats.org/presentationml/2006/ole">
            <p:oleObj spid="_x0000_s32770" name="文档" r:id="rId3" imgW="8361939" imgH="28281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0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960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857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0857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407553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652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0652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550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0550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48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0448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345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0345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43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0243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14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140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38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038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379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6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9936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833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9833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731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9731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62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962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34975" y="3060700"/>
          <a:ext cx="8275638" cy="735013"/>
        </p:xfrm>
        <a:graphic>
          <a:graphicData uri="http://schemas.openxmlformats.org/presentationml/2006/ole">
            <p:oleObj spid="_x0000_s34818" name="文档" r:id="rId3" imgW="8275853" imgH="7342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3584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36866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37890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3891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349250" y="2154238"/>
          <a:ext cx="8447088" cy="2547937"/>
        </p:xfrm>
        <a:graphic>
          <a:graphicData uri="http://schemas.openxmlformats.org/presentationml/2006/ole">
            <p:oleObj spid="_x0000_s39938" name="文档" r:id="rId3" imgW="8447666" imgH="25475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09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096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34975" y="3060700"/>
          <a:ext cx="8275638" cy="735013"/>
        </p:xfrm>
        <a:graphic>
          <a:graphicData uri="http://schemas.openxmlformats.org/presentationml/2006/ole">
            <p:oleObj spid="_x0000_s41986" name="文档" r:id="rId3" imgW="8275853" imgH="7342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4301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373063" y="987425"/>
          <a:ext cx="8397875" cy="4883150"/>
        </p:xfrm>
        <a:graphic>
          <a:graphicData uri="http://schemas.openxmlformats.org/presentationml/2006/ole">
            <p:oleObj spid="_x0000_s44035" name="文档" r:id="rId3" imgW="8523307" imgH="4886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505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46082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710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382588" y="2867025"/>
          <a:ext cx="8380412" cy="1122363"/>
        </p:xfrm>
        <a:graphic>
          <a:graphicData uri="http://schemas.openxmlformats.org/presentationml/2006/ole">
            <p:oleObj spid="_x0000_s48130" name="文档" r:id="rId3" imgW="8380669" imgH="11222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34975" y="2698750"/>
          <a:ext cx="8275638" cy="1458913"/>
        </p:xfrm>
        <a:graphic>
          <a:graphicData uri="http://schemas.openxmlformats.org/presentationml/2006/ole">
            <p:oleObj spid="_x0000_s49154" name="文档" r:id="rId3" imgW="8275853" imgH="14594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5017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51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34975" y="3060700"/>
          <a:ext cx="8275638" cy="735013"/>
        </p:xfrm>
        <a:graphic>
          <a:graphicData uri="http://schemas.openxmlformats.org/presentationml/2006/ole">
            <p:oleObj spid="_x0000_s51202" name="文档" r:id="rId3" imgW="8275853" imgH="7342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5222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53250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54274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5529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5632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57346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5837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5939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6041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44500" y="1552575"/>
          <a:ext cx="8256588" cy="3751263"/>
        </p:xfrm>
        <a:graphic>
          <a:graphicData uri="http://schemas.openxmlformats.org/presentationml/2006/ole">
            <p:oleObj spid="_x0000_s6146" name="文档" r:id="rId3" imgW="8257122" imgH="37508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857364"/>
            <a:ext cx="7535207" cy="290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85860"/>
            <a:ext cx="5829326" cy="523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34975" y="1998663"/>
          <a:ext cx="8275638" cy="2860675"/>
        </p:xfrm>
        <a:graphic>
          <a:graphicData uri="http://schemas.openxmlformats.org/presentationml/2006/ole">
            <p:oleObj spid="_x0000_s63490" name="文档" r:id="rId3" imgW="8275853" imgH="28605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2498725"/>
            <a:ext cx="6151563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34975" y="2381250"/>
          <a:ext cx="8275638" cy="2093913"/>
        </p:xfrm>
        <a:graphic>
          <a:graphicData uri="http://schemas.openxmlformats.org/presentationml/2006/ole">
            <p:oleObj spid="_x0000_s65538" name="文档" r:id="rId3" imgW="8275853" imgH="20939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656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7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758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6861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6963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7065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34975" y="2073275"/>
          <a:ext cx="8275638" cy="2709863"/>
        </p:xfrm>
        <a:graphic>
          <a:graphicData uri="http://schemas.openxmlformats.org/presentationml/2006/ole">
            <p:oleObj spid="_x0000_s7170" name="文档" r:id="rId3" imgW="8275853" imgH="27099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7168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7270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7373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7475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75778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7680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7782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7885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7987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44500" y="1597025"/>
          <a:ext cx="8256588" cy="3662363"/>
        </p:xfrm>
        <a:graphic>
          <a:graphicData uri="http://schemas.openxmlformats.org/presentationml/2006/ole">
            <p:oleObj spid="_x0000_s80898" name="文档" r:id="rId3" imgW="8257122" imgH="36629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819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819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8294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8397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849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8601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8704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8806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444500" y="2609850"/>
          <a:ext cx="8256588" cy="1636713"/>
        </p:xfrm>
        <a:graphic>
          <a:graphicData uri="http://schemas.openxmlformats.org/presentationml/2006/ole">
            <p:oleObj spid="_x0000_s89090" name="文档" r:id="rId3" imgW="8257122" imgH="16367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90114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9113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34975" y="2185988"/>
          <a:ext cx="8275638" cy="2484437"/>
        </p:xfrm>
        <a:graphic>
          <a:graphicData uri="http://schemas.openxmlformats.org/presentationml/2006/ole">
            <p:oleObj spid="_x0000_s9218" name="文档" r:id="rId3" imgW="8275853" imgH="24844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921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9318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9421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9523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9625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34975" y="1828800"/>
          <a:ext cx="8275638" cy="3200400"/>
        </p:xfrm>
        <a:graphic>
          <a:graphicData uri="http://schemas.openxmlformats.org/presentationml/2006/ole">
            <p:oleObj spid="_x0000_s97282" name="文档" r:id="rId3" imgW="8275853" imgH="3200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34975" y="2698750"/>
          <a:ext cx="8275638" cy="1458913"/>
        </p:xfrm>
        <a:graphic>
          <a:graphicData uri="http://schemas.openxmlformats.org/presentationml/2006/ole">
            <p:oleObj spid="_x0000_s98306" name="文档" r:id="rId3" imgW="8275853" imgH="14594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34975" y="1096963"/>
          <a:ext cx="8275638" cy="4664075"/>
        </p:xfrm>
        <a:graphic>
          <a:graphicData uri="http://schemas.openxmlformats.org/presentationml/2006/ole">
            <p:oleObj spid="_x0000_s99330" name="文档" r:id="rId3" imgW="8275853" imgH="46644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00354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0137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0</Words>
  <Application>Microsoft Office PowerPoint</Application>
  <PresentationFormat>全屏显示(4:3)</PresentationFormat>
  <Paragraphs>0</Paragraphs>
  <Slides>333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333</vt:i4>
      </vt:variant>
    </vt:vector>
  </HeadingPairs>
  <TitlesOfParts>
    <vt:vector size="33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  <vt:lpstr>幻灯片 319</vt:lpstr>
      <vt:lpstr>幻灯片 320</vt:lpstr>
      <vt:lpstr>幻灯片 321</vt:lpstr>
      <vt:lpstr>幻灯片 322</vt:lpstr>
      <vt:lpstr>幻灯片 323</vt:lpstr>
      <vt:lpstr>幻灯片 324</vt:lpstr>
      <vt:lpstr>幻灯片 325</vt:lpstr>
      <vt:lpstr>幻灯片 326</vt:lpstr>
      <vt:lpstr>幻灯片 327</vt:lpstr>
      <vt:lpstr>幻灯片 328</vt:lpstr>
      <vt:lpstr>幻灯片 329</vt:lpstr>
      <vt:lpstr>幻灯片 330</vt:lpstr>
      <vt:lpstr>幻灯片 331</vt:lpstr>
      <vt:lpstr>幻灯片 332</vt:lpstr>
      <vt:lpstr>幻灯片 333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LF</cp:lastModifiedBy>
  <cp:revision>26</cp:revision>
  <dcterms:modified xsi:type="dcterms:W3CDTF">2017-06-30T03:14:39Z</dcterms:modified>
</cp:coreProperties>
</file>