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28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93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  <p:sldId id="501" r:id="rId246"/>
    <p:sldId id="502" r:id="rId247"/>
    <p:sldId id="503" r:id="rId248"/>
    <p:sldId id="504" r:id="rId249"/>
    <p:sldId id="505" r:id="rId250"/>
    <p:sldId id="506" r:id="rId251"/>
    <p:sldId id="507" r:id="rId252"/>
    <p:sldId id="508" r:id="rId253"/>
    <p:sldId id="509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1" r:id="rId276"/>
    <p:sldId id="532" r:id="rId277"/>
    <p:sldId id="533" r:id="rId278"/>
    <p:sldId id="534" r:id="rId279"/>
    <p:sldId id="535" r:id="rId280"/>
    <p:sldId id="536" r:id="rId281"/>
    <p:sldId id="537" r:id="rId282"/>
    <p:sldId id="538" r:id="rId283"/>
    <p:sldId id="539" r:id="rId284"/>
    <p:sldId id="540" r:id="rId285"/>
    <p:sldId id="541" r:id="rId286"/>
    <p:sldId id="542" r:id="rId287"/>
    <p:sldId id="543" r:id="rId288"/>
    <p:sldId id="544" r:id="rId289"/>
    <p:sldId id="545" r:id="rId290"/>
    <p:sldId id="546" r:id="rId291"/>
    <p:sldId id="547" r:id="rId292"/>
    <p:sldId id="548" r:id="rId293"/>
    <p:sldId id="549" r:id="rId294"/>
    <p:sldId id="550" r:id="rId295"/>
    <p:sldId id="551" r:id="rId296"/>
    <p:sldId id="552" r:id="rId297"/>
    <p:sldId id="553" r:id="rId298"/>
    <p:sldId id="554" r:id="rId299"/>
    <p:sldId id="555" r:id="rId300"/>
    <p:sldId id="556" r:id="rId301"/>
    <p:sldId id="557" r:id="rId302"/>
    <p:sldId id="558" r:id="rId303"/>
    <p:sldId id="559" r:id="rId304"/>
    <p:sldId id="560" r:id="rId305"/>
    <p:sldId id="561" r:id="rId306"/>
    <p:sldId id="562" r:id="rId307"/>
    <p:sldId id="563" r:id="rId308"/>
    <p:sldId id="564" r:id="rId309"/>
    <p:sldId id="565" r:id="rId310"/>
    <p:sldId id="566" r:id="rId311"/>
    <p:sldId id="567" r:id="rId312"/>
    <p:sldId id="568" r:id="rId313"/>
    <p:sldId id="569" r:id="rId314"/>
    <p:sldId id="570" r:id="rId315"/>
    <p:sldId id="571" r:id="rId316"/>
    <p:sldId id="572" r:id="rId317"/>
    <p:sldId id="573" r:id="rId318"/>
    <p:sldId id="574" r:id="rId3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312" Type="http://schemas.openxmlformats.org/officeDocument/2006/relationships/slide" Target="slides/slide31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presProps" Target="presProps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viewProps" Target="viewProps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35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(RA-GZ)-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34975" y="2501900"/>
          <a:ext cx="8275638" cy="1854200"/>
        </p:xfrm>
        <a:graphic>
          <a:graphicData uri="http://schemas.openxmlformats.org/presentationml/2006/ole">
            <p:oleObj spid="_x0000_s1026" name="文档" r:id="rId3" imgW="8275853" imgH="18539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34975" y="1647825"/>
          <a:ext cx="8275638" cy="3562350"/>
        </p:xfrm>
        <a:graphic>
          <a:graphicData uri="http://schemas.openxmlformats.org/presentationml/2006/ole">
            <p:oleObj spid="_x0000_s10242" name="文档" r:id="rId3" imgW="8275853" imgH="35631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3552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34497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33473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1933575" y="3248025"/>
          <a:ext cx="5275263" cy="361950"/>
        </p:xfrm>
        <a:graphic>
          <a:graphicData uri="http://schemas.openxmlformats.org/presentationml/2006/ole">
            <p:oleObj spid="_x0000_s232449" name="文档" r:id="rId3" imgW="5275718" imgH="3624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231425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3040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401638" y="2336800"/>
          <a:ext cx="8342312" cy="2184400"/>
        </p:xfrm>
        <a:graphic>
          <a:graphicData uri="http://schemas.openxmlformats.org/presentationml/2006/ole">
            <p:oleObj spid="_x0000_s229377" name="文档" r:id="rId3" imgW="8342849" imgH="21843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2835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2732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434975" y="1809750"/>
          <a:ext cx="8275638" cy="3238500"/>
        </p:xfrm>
        <a:graphic>
          <a:graphicData uri="http://schemas.openxmlformats.org/presentationml/2006/ole">
            <p:oleObj spid="_x0000_s226305" name="文档" r:id="rId3" imgW="8275853" imgH="32388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34975" y="2154238"/>
          <a:ext cx="8275638" cy="2547937"/>
        </p:xfrm>
        <a:graphic>
          <a:graphicData uri="http://schemas.openxmlformats.org/presentationml/2006/ole">
            <p:oleObj spid="_x0000_s11266" name="文档" r:id="rId3" imgW="8275853" imgH="25475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2528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224257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23233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368300" y="1249363"/>
          <a:ext cx="8408988" cy="4359275"/>
        </p:xfrm>
        <a:graphic>
          <a:graphicData uri="http://schemas.openxmlformats.org/presentationml/2006/ole">
            <p:oleObj spid="_x0000_s222209" name="文档" r:id="rId3" imgW="8409485" imgH="43600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2118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20161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19137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434975" y="2882900"/>
          <a:ext cx="8275638" cy="1092200"/>
        </p:xfrm>
        <a:graphic>
          <a:graphicData uri="http://schemas.openxmlformats.org/presentationml/2006/ole">
            <p:oleObj spid="_x0000_s218113" name="文档" r:id="rId3" imgW="8275853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1708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1606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34975" y="1820863"/>
          <a:ext cx="8275638" cy="3214687"/>
        </p:xfrm>
        <a:graphic>
          <a:graphicData uri="http://schemas.openxmlformats.org/presentationml/2006/ole">
            <p:oleObj spid="_x0000_s12290" name="文档" r:id="rId3" imgW="8275853" imgH="32140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1504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401638" y="2700338"/>
          <a:ext cx="8342312" cy="1457325"/>
        </p:xfrm>
        <a:graphic>
          <a:graphicData uri="http://schemas.openxmlformats.org/presentationml/2006/ole">
            <p:oleObj spid="_x0000_s214017" name="文档" r:id="rId3" imgW="8342849" imgH="14573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212993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1196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434975" y="2046288"/>
          <a:ext cx="8275638" cy="2765425"/>
        </p:xfrm>
        <a:graphic>
          <a:graphicData uri="http://schemas.openxmlformats.org/presentationml/2006/ole">
            <p:oleObj spid="_x0000_s210945" name="文档" r:id="rId3" imgW="8275853" imgH="27647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0992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434975" y="1792288"/>
          <a:ext cx="8275638" cy="3271837"/>
        </p:xfrm>
        <a:graphic>
          <a:graphicData uri="http://schemas.openxmlformats.org/presentationml/2006/ole">
            <p:oleObj spid="_x0000_s208897" name="文档" r:id="rId3" imgW="8275853" imgH="32723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07873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396875" y="1636713"/>
          <a:ext cx="8351838" cy="3582987"/>
        </p:xfrm>
        <a:graphic>
          <a:graphicData uri="http://schemas.openxmlformats.org/presentationml/2006/ole">
            <p:oleObj spid="_x0000_s206849" name="文档" r:id="rId3" imgW="8352214" imgH="35822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0582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331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0480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203777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3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02753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434975" y="1431925"/>
          <a:ext cx="8275638" cy="3992563"/>
        </p:xfrm>
        <a:graphic>
          <a:graphicData uri="http://schemas.openxmlformats.org/presentationml/2006/ole">
            <p:oleObj spid="_x0000_s201729" name="文档" r:id="rId3" imgW="8275853" imgH="39932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0070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377825" y="1976438"/>
          <a:ext cx="8389938" cy="2905125"/>
        </p:xfrm>
        <a:graphic>
          <a:graphicData uri="http://schemas.openxmlformats.org/presentationml/2006/ole">
            <p:oleObj spid="_x0000_s199681" name="文档" r:id="rId3" imgW="8390395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98657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197633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9660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434975" y="1793875"/>
          <a:ext cx="8275638" cy="3268663"/>
        </p:xfrm>
        <a:graphic>
          <a:graphicData uri="http://schemas.openxmlformats.org/presentationml/2006/ole">
            <p:oleObj spid="_x0000_s195585" name="文档" r:id="rId3" imgW="8275853" imgH="32680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34975" y="1639888"/>
          <a:ext cx="8275638" cy="3578225"/>
        </p:xfrm>
        <a:graphic>
          <a:graphicData uri="http://schemas.openxmlformats.org/presentationml/2006/ole">
            <p:oleObj spid="_x0000_s14338" name="文档" r:id="rId3" imgW="8275853" imgH="35778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434975" y="2882900"/>
          <a:ext cx="8275638" cy="1092200"/>
        </p:xfrm>
        <a:graphic>
          <a:graphicData uri="http://schemas.openxmlformats.org/presentationml/2006/ole">
            <p:oleObj spid="_x0000_s194561" name="文档" r:id="rId3" imgW="8275853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93537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420688" y="1612900"/>
          <a:ext cx="8304212" cy="3630613"/>
        </p:xfrm>
        <a:graphic>
          <a:graphicData uri="http://schemas.openxmlformats.org/presentationml/2006/ole">
            <p:oleObj spid="_x0000_s192513" name="文档" r:id="rId3" imgW="8304668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9148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190465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8944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188417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444500" y="1238250"/>
          <a:ext cx="8256588" cy="4383088"/>
        </p:xfrm>
        <a:graphic>
          <a:graphicData uri="http://schemas.openxmlformats.org/presentationml/2006/ole">
            <p:oleObj spid="_x0000_s187393" name="文档" r:id="rId3" imgW="8257122" imgH="43838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86369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8534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536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432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8329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227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44500" y="2120900"/>
          <a:ext cx="8256588" cy="2614613"/>
        </p:xfrm>
        <a:graphic>
          <a:graphicData uri="http://schemas.openxmlformats.org/presentationml/2006/ole">
            <p:oleObj spid="_x0000_s181250" name="文档" r:id="rId3" imgW="8257122" imgH="26145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8022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434975" y="1566863"/>
          <a:ext cx="8275638" cy="3722687"/>
        </p:xfrm>
        <a:graphic>
          <a:graphicData uri="http://schemas.openxmlformats.org/presentationml/2006/ole">
            <p:oleObj spid="_x0000_s179201" name="文档" r:id="rId3" imgW="8275853" imgH="37227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178177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771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7612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51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34975" y="1546225"/>
          <a:ext cx="8275638" cy="3765550"/>
        </p:xfrm>
        <a:graphic>
          <a:graphicData uri="http://schemas.openxmlformats.org/presentationml/2006/ole">
            <p:oleObj spid="_x0000_s16386" name="文档" r:id="rId3" imgW="8275853" imgH="37663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740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444500" y="2066925"/>
          <a:ext cx="8256588" cy="2724150"/>
        </p:xfrm>
        <a:graphic>
          <a:graphicData uri="http://schemas.openxmlformats.org/presentationml/2006/ole">
            <p:oleObj spid="_x0000_s173057" name="文档" r:id="rId3" imgW="8257122" imgH="27244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7203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100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16998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6896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6793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6691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6588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6486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17411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6384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444500" y="1341438"/>
          <a:ext cx="8256588" cy="4175125"/>
        </p:xfrm>
        <a:graphic>
          <a:graphicData uri="http://schemas.openxmlformats.org/presentationml/2006/ole">
            <p:oleObj spid="_x0000_s162817" name="文档" r:id="rId3" imgW="8257122" imgH="41784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500034" y="1214422"/>
          <a:ext cx="8256588" cy="4714875"/>
        </p:xfrm>
        <a:graphic>
          <a:graphicData uri="http://schemas.openxmlformats.org/presentationml/2006/ole">
            <p:oleObj spid="_x0000_s161793" name="文档" r:id="rId3" imgW="8257122" imgH="47185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6076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5974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58721" name="文档" r:id="rId3" imgW="8257122" imgH="14519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5769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447675" y="1978025"/>
          <a:ext cx="8239125" cy="2892425"/>
        </p:xfrm>
        <a:graphic>
          <a:graphicData uri="http://schemas.openxmlformats.org/presentationml/2006/ole">
            <p:oleObj spid="_x0000_s156673" name="文档" r:id="rId3" imgW="8257122" imgH="29027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5564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5462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11163" y="1604963"/>
          <a:ext cx="8323262" cy="3648075"/>
        </p:xfrm>
        <a:graphic>
          <a:graphicData uri="http://schemas.openxmlformats.org/presentationml/2006/ole">
            <p:oleObj spid="_x0000_s18434" name="文档" r:id="rId3" imgW="8390395" imgH="36510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5360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5257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5155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5052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434975" y="2190750"/>
          <a:ext cx="8275638" cy="2474913"/>
        </p:xfrm>
        <a:graphic>
          <a:graphicData uri="http://schemas.openxmlformats.org/presentationml/2006/ole">
            <p:oleObj spid="_x0000_s149505" name="文档" r:id="rId3" imgW="8275853" imgH="24750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434975" y="2698750"/>
          <a:ext cx="8275638" cy="1458913"/>
        </p:xfrm>
        <a:graphic>
          <a:graphicData uri="http://schemas.openxmlformats.org/presentationml/2006/ole">
            <p:oleObj spid="_x0000_s148481" name="文档" r:id="rId3" imgW="8275853" imgH="14594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147457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434975" y="1639888"/>
          <a:ext cx="8275638" cy="3578225"/>
        </p:xfrm>
        <a:graphic>
          <a:graphicData uri="http://schemas.openxmlformats.org/presentationml/2006/ole">
            <p:oleObj spid="_x0000_s146433" name="文档" r:id="rId3" imgW="8275853" imgH="35778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4540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4438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11163" y="1430338"/>
          <a:ext cx="8323262" cy="3995737"/>
        </p:xfrm>
        <a:graphic>
          <a:graphicData uri="http://schemas.openxmlformats.org/presentationml/2006/ole">
            <p:oleObj spid="_x0000_s19458" name="文档" r:id="rId3" imgW="8390395" imgH="39987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434975" y="2349500"/>
          <a:ext cx="8275638" cy="2159000"/>
        </p:xfrm>
        <a:graphic>
          <a:graphicData uri="http://schemas.openxmlformats.org/presentationml/2006/ole">
            <p:oleObj spid="_x0000_s143361" name="文档" r:id="rId3" imgW="8275853" imgH="21594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434975" y="1611313"/>
          <a:ext cx="8275638" cy="3635375"/>
        </p:xfrm>
        <a:graphic>
          <a:graphicData uri="http://schemas.openxmlformats.org/presentationml/2006/ole">
            <p:oleObj spid="_x0000_s142337" name="文档" r:id="rId3" imgW="8275853" imgH="3635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4131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40289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9265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434975" y="1427163"/>
          <a:ext cx="8275638" cy="4002087"/>
        </p:xfrm>
        <a:graphic>
          <a:graphicData uri="http://schemas.openxmlformats.org/presentationml/2006/ole">
            <p:oleObj spid="_x0000_s138241" name="文档" r:id="rId3" imgW="8275853" imgH="40026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13721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3619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516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34145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8150" y="2705100"/>
          <a:ext cx="8258175" cy="1811338"/>
        </p:xfrm>
        <a:graphic>
          <a:graphicData uri="http://schemas.openxmlformats.org/presentationml/2006/ole">
            <p:oleObj spid="_x0000_s2050" name="文档" r:id="rId3" imgW="8275853" imgH="18190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048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33121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32097" name="文档" r:id="rId3" imgW="8257122" imgH="36286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3107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3004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129026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2800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2697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2595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419100" y="2152650"/>
          <a:ext cx="8307388" cy="2551113"/>
        </p:xfrm>
        <a:graphic>
          <a:graphicData uri="http://schemas.openxmlformats.org/presentationml/2006/ole">
            <p:oleObj spid="_x0000_s124929" name="文档" r:id="rId3" imgW="8364821" imgH="25529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239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1009650"/>
          <a:ext cx="8256588" cy="4838700"/>
        </p:xfrm>
        <a:graphic>
          <a:graphicData uri="http://schemas.openxmlformats.org/presentationml/2006/ole">
            <p:oleObj spid="_x0000_s21506" name="文档" r:id="rId3" imgW="8257122" imgH="48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434975" y="1190625"/>
          <a:ext cx="8275638" cy="4476750"/>
        </p:xfrm>
        <a:graphic>
          <a:graphicData uri="http://schemas.openxmlformats.org/presentationml/2006/ole">
            <p:oleObj spid="_x0000_s122881" name="文档" r:id="rId3" imgW="8275853" imgH="447606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434975" y="2200275"/>
          <a:ext cx="8275638" cy="2457450"/>
        </p:xfrm>
        <a:graphic>
          <a:graphicData uri="http://schemas.openxmlformats.org/presentationml/2006/ole">
            <p:oleObj spid="_x0000_s120833" name="文档" r:id="rId3" imgW="8275853" imgH="24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198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1878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776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1673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1571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1468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11366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12641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2530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1161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1059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956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854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752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0649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0547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0444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0342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2402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444500" y="1522413"/>
          <a:ext cx="8256588" cy="3813175"/>
        </p:xfrm>
        <a:graphic>
          <a:graphicData uri="http://schemas.openxmlformats.org/presentationml/2006/ole">
            <p:oleObj spid="_x0000_s23555" name="文档" r:id="rId3" imgW="8257122" imgH="417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137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0035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9932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983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97281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9625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523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9420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434975" y="1098550"/>
          <a:ext cx="8275638" cy="4660900"/>
        </p:xfrm>
        <a:graphic>
          <a:graphicData uri="http://schemas.openxmlformats.org/presentationml/2006/ole">
            <p:oleObj spid="_x0000_s93185" name="文档" r:id="rId3" imgW="8275853" imgH="46601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92161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457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34975" y="1820863"/>
          <a:ext cx="8275638" cy="3214687"/>
        </p:xfrm>
        <a:graphic>
          <a:graphicData uri="http://schemas.openxmlformats.org/presentationml/2006/ole">
            <p:oleObj spid="_x0000_s91137" name="文档" r:id="rId3" imgW="8275853" imgH="32151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90113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8908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34975" y="2346325"/>
          <a:ext cx="8275638" cy="2163763"/>
        </p:xfrm>
        <a:graphic>
          <a:graphicData uri="http://schemas.openxmlformats.org/presentationml/2006/ole">
            <p:oleObj spid="_x0000_s88065" name="文档" r:id="rId3" imgW="8275853" imgH="21641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87041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86017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84993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8396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8294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8192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560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8089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987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78849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7782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63170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44500" y="1600200"/>
          <a:ext cx="8256588" cy="3657600"/>
        </p:xfrm>
        <a:graphic>
          <a:graphicData uri="http://schemas.openxmlformats.org/presentationml/2006/ole">
            <p:oleObj spid="_x0000_s264194" name="文档" r:id="rId3" imgW="8257122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6521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624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6726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34975" y="1522413"/>
          <a:ext cx="8275638" cy="3813175"/>
        </p:xfrm>
        <a:graphic>
          <a:graphicData uri="http://schemas.openxmlformats.org/presentationml/2006/ole">
            <p:oleObj spid="_x0000_s268290" name="文档" r:id="rId3" imgW="8275853" imgH="38131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2278063"/>
          <a:ext cx="8256588" cy="2300287"/>
        </p:xfrm>
        <a:graphic>
          <a:graphicData uri="http://schemas.openxmlformats.org/presentationml/2006/ole">
            <p:oleObj spid="_x0000_s26626" name="文档" r:id="rId3" imgW="8257122" imgH="23003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34975" y="2381250"/>
          <a:ext cx="8275638" cy="2093913"/>
        </p:xfrm>
        <a:graphic>
          <a:graphicData uri="http://schemas.openxmlformats.org/presentationml/2006/ole">
            <p:oleObj spid="_x0000_s269314" name="文档" r:id="rId3" imgW="8275853" imgH="20939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03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7136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7238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7341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7443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7545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7648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77506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78530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4500" y="1916113"/>
          <a:ext cx="8256588" cy="3025775"/>
        </p:xfrm>
        <a:graphic>
          <a:graphicData uri="http://schemas.openxmlformats.org/presentationml/2006/ole">
            <p:oleObj spid="_x0000_s27650" name="文档" r:id="rId3" imgW="8257122" imgH="30255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7955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057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160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8262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8365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84674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8569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672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8774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444500" y="1979613"/>
          <a:ext cx="8256588" cy="2898775"/>
        </p:xfrm>
        <a:graphic>
          <a:graphicData uri="http://schemas.openxmlformats.org/presentationml/2006/ole">
            <p:oleObj spid="_x0000_s288770" name="文档" r:id="rId3" imgW="8257122" imgH="28994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867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444500" y="1939925"/>
          <a:ext cx="8256588" cy="2978150"/>
        </p:xfrm>
        <a:graphic>
          <a:graphicData uri="http://schemas.openxmlformats.org/presentationml/2006/ole">
            <p:oleObj spid="_x0000_s289794" name="文档" r:id="rId3" imgW="8257122" imgH="29776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9081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91842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286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938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94914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9593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696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9798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1" name="Object 3"/>
          <p:cNvGraphicFramePr>
            <a:graphicFrameLocks noChangeAspect="1"/>
          </p:cNvGraphicFramePr>
          <p:nvPr/>
        </p:nvGraphicFramePr>
        <p:xfrm>
          <a:off x="434975" y="1978025"/>
          <a:ext cx="8275638" cy="2900363"/>
        </p:xfrm>
        <a:graphic>
          <a:graphicData uri="http://schemas.openxmlformats.org/presentationml/2006/ole">
            <p:oleObj spid="_x0000_s299011" name="文档" r:id="rId3" imgW="8275853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392113" y="2563813"/>
          <a:ext cx="8361362" cy="1730375"/>
        </p:xfrm>
        <a:graphic>
          <a:graphicData uri="http://schemas.openxmlformats.org/presentationml/2006/ole">
            <p:oleObj spid="_x0000_s29698" name="文档" r:id="rId3" imgW="8361939" imgH="17311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0003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01058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0208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31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04130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05154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0617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0720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08226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0925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60350" y="1373188"/>
          <a:ext cx="8624888" cy="4113212"/>
        </p:xfrm>
        <a:graphic>
          <a:graphicData uri="http://schemas.openxmlformats.org/presentationml/2006/ole">
            <p:oleObj spid="_x0000_s3075" name="文档" r:id="rId3" imgW="8624882" imgH="41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34975" y="2336800"/>
          <a:ext cx="8275638" cy="2184400"/>
        </p:xfrm>
        <a:graphic>
          <a:graphicData uri="http://schemas.openxmlformats.org/presentationml/2006/ole">
            <p:oleObj spid="_x0000_s30722" name="文档" r:id="rId3" imgW="8275853" imgH="21847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1027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444500" y="1655763"/>
          <a:ext cx="8256588" cy="3546475"/>
        </p:xfrm>
        <a:graphic>
          <a:graphicData uri="http://schemas.openxmlformats.org/presentationml/2006/ole">
            <p:oleObj spid="_x0000_s311298" name="文档" r:id="rId3" imgW="8257122" imgH="35469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1232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13346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437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153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1641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1744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18466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949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174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4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20514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2153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2256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2358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246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5" name="Object 3"/>
          <p:cNvGraphicFramePr>
            <a:graphicFrameLocks noChangeAspect="1"/>
          </p:cNvGraphicFramePr>
          <p:nvPr/>
        </p:nvGraphicFramePr>
        <p:xfrm>
          <a:off x="444500" y="973138"/>
          <a:ext cx="8256588" cy="4911725"/>
        </p:xfrm>
        <a:graphic>
          <a:graphicData uri="http://schemas.openxmlformats.org/presentationml/2006/ole">
            <p:oleObj spid="_x0000_s325635" name="文档" r:id="rId3" imgW="8257122" imgH="49112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32665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2768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287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34975" y="3060700"/>
          <a:ext cx="8275638" cy="735013"/>
        </p:xfrm>
        <a:graphic>
          <a:graphicData uri="http://schemas.openxmlformats.org/presentationml/2006/ole">
            <p:oleObj spid="_x0000_s32770" name="文档" r:id="rId3" imgW="8275853" imgH="7342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379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34818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584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686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78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38914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993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09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4096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373063" y="1792288"/>
          <a:ext cx="8399462" cy="3273425"/>
        </p:xfrm>
        <a:graphic>
          <a:graphicData uri="http://schemas.openxmlformats.org/presentationml/2006/ole">
            <p:oleObj spid="_x0000_s41986" name="文档" r:id="rId3" imgW="8399760" imgH="32727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301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34975" y="3060700"/>
          <a:ext cx="8275638" cy="735013"/>
        </p:xfrm>
        <a:graphic>
          <a:graphicData uri="http://schemas.openxmlformats.org/presentationml/2006/ole">
            <p:oleObj spid="_x0000_s44034" name="文档" r:id="rId3" imgW="8275853" imgH="7342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505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46082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4710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48130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4915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44500" y="1055688"/>
          <a:ext cx="8256588" cy="4746625"/>
        </p:xfrm>
        <a:graphic>
          <a:graphicData uri="http://schemas.openxmlformats.org/presentationml/2006/ole">
            <p:oleObj spid="_x0000_s50178" name="文档" r:id="rId3" imgW="8257122" imgH="47462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44500" y="1671638"/>
          <a:ext cx="8256588" cy="3513137"/>
        </p:xfrm>
        <a:graphic>
          <a:graphicData uri="http://schemas.openxmlformats.org/presentationml/2006/ole">
            <p:oleObj spid="_x0000_s5122" name="文档" r:id="rId3" imgW="8257122" imgH="35126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5120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5222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5325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5427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34975" y="1998663"/>
          <a:ext cx="8275638" cy="2860675"/>
        </p:xfrm>
        <a:graphic>
          <a:graphicData uri="http://schemas.openxmlformats.org/presentationml/2006/ole">
            <p:oleObj spid="_x0000_s55298" name="文档" r:id="rId3" imgW="8275853" imgH="28605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5563" y="2273300"/>
            <a:ext cx="649287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34975" y="2381250"/>
          <a:ext cx="8275638" cy="2093913"/>
        </p:xfrm>
        <a:graphic>
          <a:graphicData uri="http://schemas.openxmlformats.org/presentationml/2006/ole">
            <p:oleObj spid="_x0000_s57346" name="文档" r:id="rId3" imgW="8275853" imgH="20939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58370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593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6041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34975" y="2135188"/>
          <a:ext cx="8275638" cy="2586037"/>
        </p:xfrm>
        <a:graphic>
          <a:graphicData uri="http://schemas.openxmlformats.org/presentationml/2006/ole">
            <p:oleObj spid="_x0000_s6146" name="文档" r:id="rId3" imgW="8275853" imgH="25856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144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246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34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6451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6553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656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758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6861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44500" y="1195388"/>
          <a:ext cx="8256588" cy="4468812"/>
        </p:xfrm>
        <a:graphic>
          <a:graphicData uri="http://schemas.openxmlformats.org/presentationml/2006/ole">
            <p:oleObj spid="_x0000_s69634" name="文档" r:id="rId3" imgW="8257122" imgH="44695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7065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717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168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7270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7373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7475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7577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7680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009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907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5804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5702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34975" y="2317750"/>
          <a:ext cx="8275638" cy="2222500"/>
        </p:xfrm>
        <a:graphic>
          <a:graphicData uri="http://schemas.openxmlformats.org/presentationml/2006/ole">
            <p:oleObj spid="_x0000_s8194" name="文档" r:id="rId3" imgW="8275853" imgH="22229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5600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5497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5395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5292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5190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08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49857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434975" y="1098550"/>
          <a:ext cx="8275638" cy="4660900"/>
        </p:xfrm>
        <a:graphic>
          <a:graphicData uri="http://schemas.openxmlformats.org/presentationml/2006/ole">
            <p:oleObj spid="_x0000_s248833" name="文档" r:id="rId3" imgW="8275853" imgH="46601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247809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444500" y="1160463"/>
          <a:ext cx="8256588" cy="4537075"/>
        </p:xfrm>
        <a:graphic>
          <a:graphicData uri="http://schemas.openxmlformats.org/presentationml/2006/ole">
            <p:oleObj spid="_x0000_s246785" name="文档" r:id="rId3" imgW="8257122" imgH="45437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921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444500" y="1417638"/>
          <a:ext cx="8256588" cy="4022725"/>
        </p:xfrm>
        <a:graphic>
          <a:graphicData uri="http://schemas.openxmlformats.org/presentationml/2006/ole">
            <p:oleObj spid="_x0000_s245761" name="文档" r:id="rId3" imgW="8257122" imgH="4022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44737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419100" y="1247775"/>
          <a:ext cx="8307388" cy="4364038"/>
        </p:xfrm>
        <a:graphic>
          <a:graphicData uri="http://schemas.openxmlformats.org/presentationml/2006/ole">
            <p:oleObj spid="_x0000_s243713" name="文档" r:id="rId3" imgW="8364821" imgH="436726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434975" y="1096963"/>
          <a:ext cx="8275638" cy="4665662"/>
        </p:xfrm>
        <a:graphic>
          <a:graphicData uri="http://schemas.openxmlformats.org/presentationml/2006/ole">
            <p:oleObj spid="_x0000_s242689" name="文档" r:id="rId3" imgW="8275853" imgH="466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4166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4064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3961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3859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434975" y="2530475"/>
          <a:ext cx="8275638" cy="1797050"/>
        </p:xfrm>
        <a:graphic>
          <a:graphicData uri="http://schemas.openxmlformats.org/presentationml/2006/ole">
            <p:oleObj spid="_x0000_s237569" name="文档" r:id="rId3" imgW="8275853" imgH="17966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396875" y="1066800"/>
          <a:ext cx="8351838" cy="4725988"/>
        </p:xfrm>
        <a:graphic>
          <a:graphicData uri="http://schemas.openxmlformats.org/presentationml/2006/ole">
            <p:oleObj spid="_x0000_s236545" name="文档" r:id="rId3" imgW="8352214" imgH="472609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251</TotalTime>
  <Words>0</Words>
  <Application>Microsoft Office PowerPoint</Application>
  <PresentationFormat>全屏显示(4:3)</PresentationFormat>
  <Paragraphs>0</Paragraphs>
  <Slides>318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318</vt:i4>
      </vt:variant>
    </vt:vector>
  </HeadingPairs>
  <TitlesOfParts>
    <vt:vector size="32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LF</cp:lastModifiedBy>
  <cp:revision>35</cp:revision>
  <dcterms:modified xsi:type="dcterms:W3CDTF">2017-06-30T05:47:26Z</dcterms:modified>
</cp:coreProperties>
</file>