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58" r:id="rId2"/>
    <p:sldId id="264" r:id="rId3"/>
    <p:sldId id="265" r:id="rId4"/>
    <p:sldId id="366" r:id="rId5"/>
    <p:sldId id="369" r:id="rId6"/>
    <p:sldId id="275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270" r:id="rId16"/>
    <p:sldId id="277" r:id="rId17"/>
    <p:sldId id="378" r:id="rId18"/>
    <p:sldId id="31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84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1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人地关系思想的演变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第二节</a:t>
            </a:r>
            <a:r>
              <a:rPr lang="zh-CN" altLang="zh-CN" sz="3200"/>
              <a:t>　</a:t>
            </a:r>
            <a:r>
              <a:rPr lang="zh-CN" altLang="zh-CN" sz="3200" b="1"/>
              <a:t>人地关系思想的演变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523797"/>
              </p:ext>
            </p:extLst>
          </p:nvPr>
        </p:nvGraphicFramePr>
        <p:xfrm>
          <a:off x="508000" y="1071070"/>
          <a:ext cx="8128000" cy="4969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3910459" imgH="2390467" progId="Word.Document.12">
                  <p:embed/>
                </p:oleObj>
              </mc:Choice>
              <mc:Fallback>
                <p:oleObj name="文档" r:id="rId4" imgW="3910459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71070"/>
                        <a:ext cx="8128000" cy="4969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6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231308"/>
            <a:ext cx="8128000" cy="464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9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407838"/>
            <a:ext cx="8128000" cy="229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5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我国古代道教就有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人法地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地法天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天法道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道法自然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该思想体现了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地理环境决定论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人定胜天的思想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因地制宜的思想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天人合一的思想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这种人地关系思想作为一种理论得到大家的公认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古希腊时代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我国春秋战国时期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第二次世界大战以后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76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8415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符合该思想的做法是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跨流域调水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毁林开荒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过度抽取地下水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在草原地区大量捕杀鸟类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人法地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地法天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天法道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道法自然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体现了人类与地理环境之间的协调发展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体现了天人合一的思想。第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这种人地关系符合和谐论的思想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该理论是在第二次世界大战后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人口、资源、环境问题日益严重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许多人地矛盾尖锐到非解决不可的地步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有些环境问题甚至危及全人类的生存和发展的条件下产生的。第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该理论主张人类应主动地谋求与自然地理环境的和谐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使人地之间得到协调发展。从选项中四种做法可以看出只有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项是正确的。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2813177"/>
            <a:ext cx="8128000" cy="3203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6016905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0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8389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88270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读某时期某区域的人地关系示意图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上图反映的人地关系是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崇拜自然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改造自然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征服自然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谋求人地协调发展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图示人类活动可能引发的环境问题主要有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草原退化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酸雨危害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环境污染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图中反映的时期是农业文明时期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此时的人地关系为改造自然。第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由于人类发展农业生产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可能引发草原退化、水土流失等生态环境问题。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L20.eps" descr="id:214749380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026979" y="1916832"/>
            <a:ext cx="3001405" cy="16561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8000" y="4941168"/>
            <a:ext cx="8128000" cy="1228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6128911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8389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88270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我国古代道教有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天地与我共生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万物与我为一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天人合一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齐物论》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这种人地关系作为一种理论得到大家的公认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人类社会早期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农业社会时期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工业社会时期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信息社会时期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符合该思想的做法是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上山砍树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讲卫生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用一次性饭盒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多子多孙多福寿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到市场买菜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篮子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8389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88270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天人合一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思想体现了人与自然的和谐发展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这种人地关系作为一种理论得到大家的公认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乱砍滥伐、使用一次性饭盒、多子多福这些做法都违背了可持续发展的原则。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14469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872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18389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6675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39095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世纪的法国思想家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博丹认为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北方寒冷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使人们体格强壮而缺少才智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南方炎热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使人们有才智而缺少精力。据此完成第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博丹的主张体现出哪一种人地关系思想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人定胜天论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地理环境决定论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可持续发展论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人地协调论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博丹的思想类似于以下哪一位学者的思想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天时不如地利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地利不如人和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P.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白兰士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注重人对环境的适应与利用方面的选择能力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F.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拉采尔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人类活动的特征取决于所在的地理环境的性质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贾思勰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量地力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则用力少而成功多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据材料可以看出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博丹主张各地区的人类特征取决于所在的地理环境的性质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拉采尔的近代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地理环境决定论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的思想类似。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5289919"/>
            <a:ext cx="8128000" cy="84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6135819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757796"/>
              </p:ext>
            </p:extLst>
          </p:nvPr>
        </p:nvGraphicFramePr>
        <p:xfrm>
          <a:off x="508000" y="1491746"/>
          <a:ext cx="8128000" cy="4128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001207" imgH="2031843" progId="Word.Document.12">
                  <p:embed/>
                </p:oleObj>
              </mc:Choice>
              <mc:Fallback>
                <p:oleObj name="文档" r:id="rId4" imgW="4001207" imgH="2031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1746"/>
                        <a:ext cx="8128000" cy="4128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一、古代人地关系思想的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我国古代神话传说中出现的风神、雨神、雷神等人物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说明当时生产力水平低下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人类对自然界的认识非常有限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对大自然中的风、雨、雷、电等自然现象充满敬畏。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6.eps" descr="id:214749372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07704" y="1700808"/>
            <a:ext cx="4932062" cy="29523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65446" y="2636912"/>
            <a:ext cx="936104" cy="241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8315" y="3474313"/>
            <a:ext cx="899577" cy="241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09923" y="4334292"/>
            <a:ext cx="899577" cy="241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5611818"/>
            <a:ext cx="8128000" cy="99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39308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二、现代人地关系思想的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17.eps" descr="id:214749373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51720" y="1695350"/>
            <a:ext cx="5040560" cy="464766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0454" y="2193948"/>
            <a:ext cx="822813" cy="442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9374" y="2432177"/>
            <a:ext cx="814714" cy="20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5486" y="2915131"/>
            <a:ext cx="1390730" cy="207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37390" y="3133619"/>
            <a:ext cx="631126" cy="207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92977" y="3737397"/>
            <a:ext cx="416485" cy="20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4965" y="4441716"/>
            <a:ext cx="586367" cy="21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41923" y="4896012"/>
            <a:ext cx="610176" cy="213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30638" y="5022895"/>
            <a:ext cx="384585" cy="20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94630" y="5225463"/>
            <a:ext cx="915493" cy="21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04163" y="5870639"/>
            <a:ext cx="630313" cy="418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72997" y="5870639"/>
            <a:ext cx="464025" cy="197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3415" y="6068581"/>
            <a:ext cx="716018" cy="23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天人相关和因地制宜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的人地关系的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人类与地理环境是一种相互影响、相互作用的关系。人类的生产、生活活动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既不能违背自然规律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又不能完全听命于自然环境的摆布。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140969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2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人地关系思想的演变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农业文明时期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全世界约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生产力有了较大发展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人类对资源和环境开发利用的强度和广度增大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出现了各种各样的环境问题。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工业文明时期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全世界约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生产力极大发展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人类对资源的开发利用达到了空前的规模。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生产力空前发展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人口、资源、环境问题日益严重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许多地方人地矛盾尖锐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改变传统的发展模式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走可持续发展道路成为人类共识。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农业文明时期的人地关系思想有何特点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人们认识到人类与地理环境的关系非常密切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形成了地理环境决定论。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产业革命后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人地关系紧张的原因是什么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产业革命极大地提高了人类的生产能力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机器和矿物燃料的大规模使用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使自然资源的开发利用达到了空前的规模和程度。工业社会在给人类带来巨大福利的同时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也使环境问题日趋尖锐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大自然对人类的报复愈演愈烈。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第二次世界大战以后人地关系思想的特点是什么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主动谋求与自然地理环境的和谐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走可持续发展之路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出现了人地协调论、可持续发展论。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00" y="1931474"/>
            <a:ext cx="8128000" cy="812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3140969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5175474"/>
            <a:ext cx="8128000" cy="812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48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了解人地关系思想的演变经历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以史为鉴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坚定走可持续发展的道路。人地关系思想的演变经历了从人类社会早期、农业革命以后、工业文明时期和第二次世界大战以后等时期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各时期人类的生产力水平、人类活动特点、产生的环境问题和人地关系思想都不同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2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544313"/>
              </p:ext>
            </p:extLst>
          </p:nvPr>
        </p:nvGraphicFramePr>
        <p:xfrm>
          <a:off x="508000" y="1340768"/>
          <a:ext cx="8128000" cy="4969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3910459" imgH="2390467" progId="Word.Document.12">
                  <p:embed/>
                </p:oleObj>
              </mc:Choice>
              <mc:Fallback>
                <p:oleObj name="文档" r:id="rId4" imgW="3910459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969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576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308</TotalTime>
  <Words>490</Words>
  <Application>Microsoft Office PowerPoint</Application>
  <PresentationFormat>全屏显示(4:3)</PresentationFormat>
  <Paragraphs>89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人地关系思想的演变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2016-08-02T03:07:12Z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