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3" r:id="rId2"/>
    <p:sldId id="264" r:id="rId3"/>
    <p:sldId id="265" r:id="rId4"/>
    <p:sldId id="383" r:id="rId5"/>
    <p:sldId id="378" r:id="rId6"/>
    <p:sldId id="384" r:id="rId7"/>
    <p:sldId id="379" r:id="rId8"/>
    <p:sldId id="275" r:id="rId9"/>
    <p:sldId id="385" r:id="rId10"/>
    <p:sldId id="361" r:id="rId11"/>
    <p:sldId id="386" r:id="rId12"/>
    <p:sldId id="387" r:id="rId13"/>
    <p:sldId id="362" r:id="rId14"/>
    <p:sldId id="388" r:id="rId15"/>
    <p:sldId id="389" r:id="rId16"/>
    <p:sldId id="270" r:id="rId17"/>
    <p:sldId id="277" r:id="rId18"/>
    <p:sldId id="390" r:id="rId19"/>
    <p:sldId id="310" r:id="rId20"/>
    <p:sldId id="391" r:id="rId21"/>
    <p:sldId id="392" r:id="rId22"/>
    <p:sldId id="311" r:id="rId23"/>
    <p:sldId id="393" r:id="rId24"/>
    <p:sldId id="394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 showGuides="1">
      <p:cViewPr varScale="1">
        <p:scale>
          <a:sx n="88" d="100"/>
          <a:sy n="88" d="100"/>
        </p:scale>
        <p:origin x="1506" y="9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16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1832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20073" y="1"/>
            <a:ext cx="1379210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289135" cy="584775"/>
            <a:chOff x="29482" y="2927145"/>
            <a:chExt cx="1588722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887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ANGTANGJIANCE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89135" cy="584775"/>
              <a:chOff x="29482" y="2927145"/>
              <a:chExt cx="1588722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8872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07657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dirty="0" smtClean="0"/>
              <a:t>单元活动　全球定位系统与交通运输</a:t>
            </a:r>
            <a:endParaRPr lang="zh-CN" altLang="zh-CN" sz="14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8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8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8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16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16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7.xml"/><Relationship Id="rId9" Type="http://schemas.openxmlformats.org/officeDocument/2006/relationships/image" Target="../media/image1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单元活动　全球定位系统与交通运输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253146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765791"/>
              </p:ext>
            </p:extLst>
          </p:nvPr>
        </p:nvGraphicFramePr>
        <p:xfrm>
          <a:off x="508000" y="1745904"/>
          <a:ext cx="8128000" cy="5089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7" imgW="3839157" imgH="2403429" progId="Word.Document.12">
                  <p:embed/>
                </p:oleObj>
              </mc:Choice>
              <mc:Fallback>
                <p:oleObj name="文档" r:id="rId7" imgW="3839157" imgH="24034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45904"/>
                        <a:ext cx="8128000" cy="50892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538944"/>
              </p:ext>
            </p:extLst>
          </p:nvPr>
        </p:nvGraphicFramePr>
        <p:xfrm>
          <a:off x="508000" y="2307218"/>
          <a:ext cx="8128000" cy="249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7" imgW="3839157" imgH="1179931" progId="Word.Document.12">
                  <p:embed/>
                </p:oleObj>
              </mc:Choice>
              <mc:Fallback>
                <p:oleObj name="文档" r:id="rId7" imgW="3839157" imgH="11799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07218"/>
                        <a:ext cx="8128000" cy="249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704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hlinkClick r:id="rId3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8" name="TextBox 40">
            <a:hlinkClick r:id="rId4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名师精讲</a:t>
            </a:r>
            <a:endParaRPr lang="zh-CN" altLang="en-US" dirty="0"/>
          </a:p>
        </p:txBody>
      </p:sp>
      <p:sp>
        <p:nvSpPr>
          <p:cNvPr id="10" name="TextBox 3">
            <a:hlinkClick r:id="rId5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的应用领域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所具有的特征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其广泛应用于以下领域。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365850"/>
              </p:ext>
            </p:extLst>
          </p:nvPr>
        </p:nvGraphicFramePr>
        <p:xfrm>
          <a:off x="508000" y="2419226"/>
          <a:ext cx="8128000" cy="3674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文档" r:id="rId7" imgW="3839157" imgH="1735150" progId="Word.Document.12">
                  <p:embed/>
                </p:oleObj>
              </mc:Choice>
              <mc:Fallback>
                <p:oleObj name="文档" r:id="rId7" imgW="3839157" imgH="17351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19226"/>
                        <a:ext cx="8128000" cy="3674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86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【例题】导学号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34640077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年起启动新一代全球定位系统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使定位精确度由原来的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米缩减至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因此获称史上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最强大、最可靠、最多功能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的定位系统。下面为全球定位系统示意图。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它是利用卫星群来获得地面经纬度坐标及其高程并用于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的系统。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包括哪三大部分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的定位原理是什么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与其他定位、导航系统相比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具有哪些特点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在地理研究中有何作用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L74.eps" descr="id:214749391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946164" y="3984544"/>
            <a:ext cx="2297647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(1)~(2)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主要由空间卫星系统、地面监控系统和用户设备系统构成。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工作卫星不间断地发送信息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用户设备系统中的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接收机收到信息后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经过计算便可求出自身所在地点的三维位置、三维方向、运动速度和时间信息等。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(4)~(5)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的特点是全方位、全天候、高精度、自动化、高效益等。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系统的构成及工作原理。其次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的特点及功能。然后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具体分析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在地理研究中的作用。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53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问题导引</a:t>
            </a:r>
            <a:endParaRPr lang="zh-CN" altLang="en-US" dirty="0"/>
          </a:p>
        </p:txBody>
      </p:sp>
      <p:sp>
        <p:nvSpPr>
          <p:cNvPr id="5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C04B0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典例剖析</a:t>
            </a:r>
            <a:endParaRPr lang="zh-CN" altLang="en-US" dirty="0"/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全球定位系统　定位　导航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空间卫星系统、地面监控系统和用户设备系统。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工作卫星不间断地发送自身的星历参数和时间信息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用户接收机收到这些信息后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经过计算便可以求出自身所在地点的三维位置、三维方向以及运动速度和时间信息等。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由于卫星信号传播和接收不受天气等因素影响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与其他定位、导航系统相比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具有海、陆、空全方位、全天候、高精度、自动化、高效益等特点。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全球定位系统在区域地理环境研究中的应用也较为广泛。例如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野外调查是区域地理环境研究常用的方法之一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全球定位系统可以帮助野外考察人员确定考察点的地理位置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经度和纬度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、高程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从而可以在野外调查中获得更为精确的数据。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10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1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2-3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授时与测距导航系统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全球定位系统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(GPS)”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颗卫星组成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个轨道平面上绕地球运转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接收并传递信息。如果要确定一个人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或船只、车辆、飞机等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所处的位置和速度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使用的卫星不能少于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2-3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34640078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读车载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导航监控原理示意图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分析交通状况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生成电子地图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计算三维坐标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通过公共电信网络传给交通监控中心的信息是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所在道路的拥堵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状况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所在地的地理坐标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所在车辆的违章信息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规划的导航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2-3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纸质地图信息数字化后录入地名坐标信息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即生成电子地图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将该电子地图输入车载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则可进行路线规划和导航。第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通过公共电信网络传给交通监控中心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反映其所在位置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即当地地理坐标。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338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2-3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4-5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智能手机一般具有拍照、网页浏览、地图查询、定位导航等功能。下图是某智能手机的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功能显示图。据此完成第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878989"/>
              </p:ext>
            </p:extLst>
          </p:nvPr>
        </p:nvGraphicFramePr>
        <p:xfrm>
          <a:off x="508000" y="2609409"/>
          <a:ext cx="8128000" cy="3411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8" imgW="3839157" imgH="1612008" progId="Word.Document.12">
                  <p:embed/>
                </p:oleObj>
              </mc:Choice>
              <mc:Fallback>
                <p:oleObj name="文档" r:id="rId8" imgW="3839157" imgH="16120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09409"/>
                        <a:ext cx="8128000" cy="3411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394414"/>
              </p:ext>
            </p:extLst>
          </p:nvPr>
        </p:nvGraphicFramePr>
        <p:xfrm>
          <a:off x="508000" y="973110"/>
          <a:ext cx="8128000" cy="5768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4" imgW="3839157" imgH="2723886" progId="Word.Document.12">
                  <p:embed/>
                </p:oleObj>
              </mc:Choice>
              <mc:Fallback>
                <p:oleObj name="文档" r:id="rId4" imgW="3839157" imgH="27238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73110"/>
                        <a:ext cx="8128000" cy="57682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2-3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4-5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0763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该手机的出现说明了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技术已经成为人们日常生活的必备工具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技术的普及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技术发展很快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只有名牌的手机厂商才有能力开发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中国目前还没有掌握此技术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导航不需要通过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有手机信号就行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功能的出现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逐渐走入了人们的日常生活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成为人们出行、旅游、探险的好帮手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手机成为时尚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技术可以帮助人们选择最合适的旅游线路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降低旅游成本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技术可以扩大人们的出行范围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技术可以使旅游者更具安全感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1456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2-3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4-5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6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具有定位和导航功能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接收信号时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需要先通过卫星进行定位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已融入人们的生活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但并不是日常生活的必备工具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中国已掌握了研发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手机的技术。第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人们出行、旅游、探险时用到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有利于旅游者选择路线。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27341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4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2-3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5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6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36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接收机的显示信息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811970"/>
              </p:ext>
            </p:extLst>
          </p:nvPr>
        </p:nvGraphicFramePr>
        <p:xfrm>
          <a:off x="508000" y="1982762"/>
          <a:ext cx="8128000" cy="39665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8" imgW="3839157" imgH="1873054" progId="Word.Document.12">
                  <p:embed/>
                </p:oleObj>
              </mc:Choice>
              <mc:Fallback>
                <p:oleObj name="文档" r:id="rId8" imgW="3839157" imgH="18730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82762"/>
                        <a:ext cx="8128000" cy="39665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2-3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488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为用户提供三维坐标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三维坐标是指什么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图中所示目标的三维坐标是多少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除了能提供三维坐标外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还可以提供哪些信息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图中位于头顶处的卫星号是多少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图中卫星中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信号较强的三颗编号分别是多少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定位操作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可迅速显示出你所在地点的准确位置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即经度、纬度和高程。第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还可以提供时间信息和行进的速度信息。第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号八颗卫星中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号卫星位于正中央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信号最强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应位于观测者的头顶处。第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图中黑色柱的长短表示信号强弱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号卫星信号较强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38508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467544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333333"/>
                </a:solidFill>
              </a:rPr>
              <a:t>1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001075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2-3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534808" y="880256"/>
            <a:ext cx="504428" cy="288000"/>
          </a:xfrm>
          <a:prstGeom prst="round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33333"/>
                </a:solidFill>
              </a:rPr>
              <a:t>4-5</a:t>
            </a:r>
            <a:endParaRPr lang="zh-CN" altLang="en-US" sz="1400" dirty="0">
              <a:solidFill>
                <a:srgbClr val="333333"/>
              </a:solidFill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2068541" y="880256"/>
            <a:ext cx="504428" cy="288000"/>
          </a:xfrm>
          <a:prstGeom prst="round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经度、纬度、高程。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58'27.9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N,116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18'50.2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速度、时间。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99588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一、全球定位系统的构成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全球定位系统是利用卫星群来获取地面经纬度坐标及其高程并用于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导航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的系统。英文缩写是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构成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主要由三大子系统构成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空间卫星系统、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地面监控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系统、用户设备系统。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732310"/>
              </p:ext>
            </p:extLst>
          </p:nvPr>
        </p:nvGraphicFramePr>
        <p:xfrm>
          <a:off x="508000" y="4159966"/>
          <a:ext cx="8128000" cy="2104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7" imgW="3839157" imgH="994497" progId="Word.Document.12">
                  <p:embed/>
                </p:oleObj>
              </mc:Choice>
              <mc:Fallback>
                <p:oleObj name="文档" r:id="rId7" imgW="3839157" imgH="9944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4159966"/>
                        <a:ext cx="8128000" cy="21042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159160" y="2464750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5678" y="2464750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67830" y="2464750"/>
            <a:ext cx="53198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17298" y="3267406"/>
            <a:ext cx="1080120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92353" y="5442645"/>
            <a:ext cx="432048" cy="207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81252" y="5693600"/>
            <a:ext cx="242599" cy="207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19924" y="5431759"/>
            <a:ext cx="432048" cy="207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07989" y="5703422"/>
            <a:ext cx="411001" cy="187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808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工作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189049"/>
              </p:ext>
            </p:extLst>
          </p:nvPr>
        </p:nvGraphicFramePr>
        <p:xfrm>
          <a:off x="598692" y="2110426"/>
          <a:ext cx="8128000" cy="1062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7" imgW="3839157" imgH="501930" progId="Word.Document.12">
                  <p:embed/>
                </p:oleObj>
              </mc:Choice>
              <mc:Fallback>
                <p:oleObj name="文档" r:id="rId7" imgW="3839157" imgH="5019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8692" y="2110426"/>
                        <a:ext cx="8128000" cy="1062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3230554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海、陆、空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全天候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、高精度、自动化、高效益等。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通常确定地球上任何一点的地理位置应具备哪三个数据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经度、纬度、海拔。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8264" y="2430623"/>
            <a:ext cx="537305" cy="26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3043" y="2824386"/>
            <a:ext cx="537305" cy="26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81234" y="3678922"/>
            <a:ext cx="789484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7078" y="3678922"/>
            <a:ext cx="829756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91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军事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技术最早的应用领域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主要是为各种军事活动提供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定位导航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主要用于交通车辆导航管理、航空器的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及导航。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航海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的最大用户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有自主导航系统、港口管理和进港引导系统、航路交通管理系统、跟踪监视系统等。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空中导航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实现了最佳空域划分与管理、空中交通流量管理以及飞行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路线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保证了空中交通管制的安全性和灵活性。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8000" y="2547170"/>
            <a:ext cx="1097656" cy="308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26689" y="3351855"/>
            <a:ext cx="537305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8044" y="3757533"/>
            <a:ext cx="537305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09305" y="4962940"/>
            <a:ext cx="537305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4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旅游探险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旅游者可以在陌生的城市里迅速找到自己所在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确定前往目的地的最优行进方式和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路线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野外探险者可利用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接收机找到合适的道路和宿营地点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并在发生险情时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、报警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以便及时、有效地得到救援。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能准确记录摄影地点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并自动计算该地点每天日出、日落时间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为出游者拍摄照片提供时间和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其他应用领域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测量、野外勘测、紧急救援、农业监控、生态研究等方面。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主要应用于哪些领域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交通车辆导航管理、航空器定位及导航、大地测量、野外考察、紧急救援、旅游探险、农业监控、生态研究等。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23718" y="1794588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8910" y="2193978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1917" y="3001146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65280" y="3791416"/>
            <a:ext cx="537305" cy="31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128" y="4602900"/>
            <a:ext cx="537305" cy="31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1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3440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876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三、学用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手持机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熟悉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功能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定位和导航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定位和导航的方法、步骤如下表。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106080"/>
              </p:ext>
            </p:extLst>
          </p:nvPr>
        </p:nvGraphicFramePr>
        <p:xfrm>
          <a:off x="508000" y="2996729"/>
          <a:ext cx="8128000" cy="2470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7" imgW="3839157" imgH="1166968" progId="Word.Document.12">
                  <p:embed/>
                </p:oleObj>
              </mc:Choice>
              <mc:Fallback>
                <p:oleObj name="文档" r:id="rId7" imgW="3839157" imgH="11669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996729"/>
                        <a:ext cx="8128000" cy="2470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503535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在广袤的沙漠中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在没有任何参照物可用以辨别方向的情况下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如何定位返回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接收机定位返回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,GPS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接收机可记录运动轨迹。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0093" y="1713652"/>
            <a:ext cx="521503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27704" y="3088341"/>
            <a:ext cx="521503" cy="268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31456" y="3450772"/>
            <a:ext cx="542678" cy="268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26570" y="4216901"/>
            <a:ext cx="852802" cy="268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54807" y="4568448"/>
            <a:ext cx="537305" cy="268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45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全球定位系统的特点和应用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国内的汽车租赁业务起步较晚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骗租、骗盗、逾期不还车、租金无法收回、超出约定范围行驶等行为时有发生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成为目前制约国内汽车租赁行业发展的主要原因。由深圳卫通达公司开发完成的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GPSONE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系统已经率先为汽车租赁行业的科学化管理进行实践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实现了与多种现代化技术手段的有机结合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很好地解决了制约我国汽车租赁业发展的难题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在为汽车租赁业提供安全护航的同时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也为汽车租赁业的规范化经营奠定了基础。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>
            <a:hlinkClick r:id="rId2" action="ppaction://hlinksldjump"/>
          </p:cNvPr>
          <p:cNvSpPr txBox="1"/>
          <p:nvPr/>
        </p:nvSpPr>
        <p:spPr>
          <a:xfrm>
            <a:off x="6156176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C04B05"/>
                </a:solidFill>
              </a:rPr>
              <a:t>问题导引</a:t>
            </a:r>
            <a:endParaRPr lang="zh-CN" altLang="en-US" dirty="0">
              <a:solidFill>
                <a:srgbClr val="C04B05"/>
              </a:solidFill>
            </a:endParaRPr>
          </a:p>
        </p:txBody>
      </p:sp>
      <p:sp>
        <p:nvSpPr>
          <p:cNvPr id="11" name="TextBox 40">
            <a:hlinkClick r:id="rId3" action="ppaction://hlinksldjump"/>
          </p:cNvPr>
          <p:cNvSpPr txBox="1"/>
          <p:nvPr/>
        </p:nvSpPr>
        <p:spPr>
          <a:xfrm>
            <a:off x="6999939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名师精讲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TextBox 3">
            <a:hlinkClick r:id="rId4" action="ppaction://hlinksldjump"/>
          </p:cNvPr>
          <p:cNvSpPr txBox="1"/>
          <p:nvPr/>
        </p:nvSpPr>
        <p:spPr>
          <a:xfrm>
            <a:off x="7843702" y="88777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典例剖析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08720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汽车租赁中心要随时掌握每一辆已租汽车的位置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利用的是哪一种地理信息技术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全球定位系统。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试述该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GPSONE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系统的主要功能。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对车辆进行实时导航、定位、跟踪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掌握车辆分布情况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与其他技术结合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给车辆提供救援服务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规划最短路线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路况、车流量提醒等服务。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78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358</TotalTime>
  <Words>1266</Words>
  <Application>Microsoft Office PowerPoint</Application>
  <PresentationFormat>全屏显示(4:3)</PresentationFormat>
  <Paragraphs>183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单元活动　全球定位系统与交通运输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2016-08-17T00:53:44Z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