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 id="2147483926" r:id="rId3"/>
    <p:sldMasterId id="2147483956" r:id="rId4"/>
  </p:sldMasterIdLst>
  <p:notesMasterIdLst>
    <p:notesMasterId r:id="rId22"/>
  </p:notesMasterIdLst>
  <p:handoutMasterIdLst>
    <p:handoutMasterId r:id="rId23"/>
  </p:handoutMasterIdLst>
  <p:sldIdLst>
    <p:sldId id="256" r:id="rId5"/>
    <p:sldId id="363" r:id="rId6"/>
    <p:sldId id="345" r:id="rId7"/>
    <p:sldId id="346" r:id="rId8"/>
    <p:sldId id="347" r:id="rId9"/>
    <p:sldId id="349" r:id="rId10"/>
    <p:sldId id="350" r:id="rId11"/>
    <p:sldId id="351" r:id="rId12"/>
    <p:sldId id="352" r:id="rId13"/>
    <p:sldId id="353" r:id="rId14"/>
    <p:sldId id="354" r:id="rId15"/>
    <p:sldId id="355" r:id="rId16"/>
    <p:sldId id="358" r:id="rId17"/>
    <p:sldId id="359" r:id="rId18"/>
    <p:sldId id="360" r:id="rId19"/>
    <p:sldId id="361" r:id="rId20"/>
    <p:sldId id="364" r:id="rId21"/>
  </p:sldIdLst>
  <p:sldSz cx="9144000" cy="5143500" type="screen16x9"/>
  <p:notesSz cx="9144000" cy="6858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FAB2F"/>
    <a:srgbClr val="E66036"/>
    <a:srgbClr val="336600"/>
    <a:srgbClr val="8FD2FB"/>
    <a:srgbClr val="0E8BE0"/>
    <a:srgbClr val="FFFFFF"/>
    <a:srgbClr val="FF6600"/>
    <a:srgbClr val="FFFF00"/>
    <a:srgbClr val="189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1" autoAdjust="0"/>
    <p:restoredTop sz="95167" autoAdjust="0"/>
  </p:normalViewPr>
  <p:slideViewPr>
    <p:cSldViewPr>
      <p:cViewPr>
        <p:scale>
          <a:sx n="100" d="100"/>
          <a:sy n="100" d="100"/>
        </p:scale>
        <p:origin x="-902" y="-34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76803" name="Rectangle 3"/>
          <p:cNvSpPr>
            <a:spLocks noGrp="1" noChangeArrowheads="1"/>
          </p:cNvSpPr>
          <p:nvPr>
            <p:ph type="dt" sz="quarter"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6804" name="Rectangle 4"/>
          <p:cNvSpPr>
            <a:spLocks noGrp="1" noChangeArrowheads="1"/>
          </p:cNvSpPr>
          <p:nvPr>
            <p:ph type="ftr" sz="quarter" idx="2"/>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6805" name="Rectangle 5"/>
          <p:cNvSpPr>
            <a:spLocks noGrp="1" noChangeArrowheads="1"/>
          </p:cNvSpPr>
          <p:nvPr>
            <p:ph type="sldNum" sz="quarter" idx="3"/>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346AD4A-C628-470C-85A3-C6E8F8226425}" type="slidenum">
              <a:rPr lang="zh-CN" altLang="en-US"/>
              <a:pPr/>
              <a:t>‹#›</a:t>
            </a:fld>
            <a:endParaRPr lang="en-US" altLang="zh-CN"/>
          </a:p>
        </p:txBody>
      </p:sp>
    </p:spTree>
    <p:extLst>
      <p:ext uri="{BB962C8B-B14F-4D97-AF65-F5344CB8AC3E}">
        <p14:creationId xmlns:p14="http://schemas.microsoft.com/office/powerpoint/2010/main" val="632996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9459" name="Rectangle 3"/>
          <p:cNvSpPr>
            <a:spLocks noGrp="1" noChangeArrowheads="1"/>
          </p:cNvSpPr>
          <p:nvPr>
            <p:ph type="dt"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9460"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3257550"/>
            <a:ext cx="73152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9462" name="Rectangle 6"/>
          <p:cNvSpPr>
            <a:spLocks noGrp="1" noChangeArrowheads="1"/>
          </p:cNvSpPr>
          <p:nvPr>
            <p:ph type="ftr" sz="quarter" idx="4"/>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9463" name="Rectangle 7"/>
          <p:cNvSpPr>
            <a:spLocks noGrp="1" noChangeArrowheads="1"/>
          </p:cNvSpPr>
          <p:nvPr>
            <p:ph type="sldNum" sz="quarter" idx="5"/>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1A5100B-049B-4821-B7C7-B2BAD6136063}" type="slidenum">
              <a:rPr lang="zh-CN" altLang="en-US"/>
              <a:pPr/>
              <a:t>‹#›</a:t>
            </a:fld>
            <a:endParaRPr lang="en-US" altLang="zh-CN"/>
          </a:p>
        </p:txBody>
      </p:sp>
    </p:spTree>
    <p:extLst>
      <p:ext uri="{BB962C8B-B14F-4D97-AF65-F5344CB8AC3E}">
        <p14:creationId xmlns:p14="http://schemas.microsoft.com/office/powerpoint/2010/main" val="21114621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7"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936"/>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172"/>
            <a:ext cx="9156700" cy="282179"/>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6158"/>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4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740696" y="4588146"/>
            <a:ext cx="1387707" cy="549301"/>
          </a:xfrm>
          <a:prstGeom prst="rect">
            <a:avLst/>
          </a:prstGeom>
          <a:noFill/>
          <a:extLst>
            <a:ext uri="{909E8E84-426E-40DD-AFC4-6F175D3DCCD1}">
              <a14:hiddenFill xmlns:a14="http://schemas.microsoft.com/office/drawing/2010/main">
                <a:solidFill>
                  <a:srgbClr val="FFFFFF"/>
                </a:solidFill>
              </a14:hiddenFill>
            </a:ext>
          </a:extLst>
        </p:spPr>
      </p:pic>
      <p:cxnSp>
        <p:nvCxnSpPr>
          <p:cNvPr id="144" name="直接连接符 143"/>
          <p:cNvCxnSpPr/>
          <p:nvPr userDrawn="1"/>
        </p:nvCxnSpPr>
        <p:spPr>
          <a:xfrm>
            <a:off x="1173052" y="1437624"/>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userDrawn="1"/>
        </p:nvCxnSpPr>
        <p:spPr>
          <a:xfrm>
            <a:off x="1154456" y="2409732"/>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91" y="627633"/>
            <a:ext cx="3743325" cy="70246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584"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742"/>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584" y="1543052"/>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59872012-BEFF-4425-877E-6EA93EA633CB}" type="slidenum">
              <a:rPr lang="zh-CN" altLang="en-US"/>
              <a:pPr/>
              <a:t>‹#›</a:t>
            </a:fld>
            <a:endParaRPr lang="en-US" altLang="zh-CN"/>
          </a:p>
        </p:txBody>
      </p:sp>
    </p:spTree>
    <p:extLst>
      <p:ext uri="{BB962C8B-B14F-4D97-AF65-F5344CB8AC3E}">
        <p14:creationId xmlns:p14="http://schemas.microsoft.com/office/powerpoint/2010/main" val="4471166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2DA618F2-1279-466D-8BAE-3B00A5B3C732}" type="slidenum">
              <a:rPr lang="zh-CN" altLang="en-US"/>
              <a:pPr/>
              <a:t>‹#›</a:t>
            </a:fld>
            <a:endParaRPr lang="en-US" altLang="zh-CN"/>
          </a:p>
        </p:txBody>
      </p:sp>
    </p:spTree>
    <p:extLst>
      <p:ext uri="{BB962C8B-B14F-4D97-AF65-F5344CB8AC3E}">
        <p14:creationId xmlns:p14="http://schemas.microsoft.com/office/powerpoint/2010/main" val="7963214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4301"/>
            <a:ext cx="2057400" cy="44803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4301"/>
            <a:ext cx="6019800" cy="44803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89FA1E0C-0218-4001-8ED5-9134121C3A8E}" type="slidenum">
              <a:rPr lang="zh-CN" altLang="en-US"/>
              <a:pPr/>
              <a:t>‹#›</a:t>
            </a:fld>
            <a:endParaRPr lang="en-US" altLang="zh-CN"/>
          </a:p>
        </p:txBody>
      </p:sp>
    </p:spTree>
    <p:extLst>
      <p:ext uri="{BB962C8B-B14F-4D97-AF65-F5344CB8AC3E}">
        <p14:creationId xmlns:p14="http://schemas.microsoft.com/office/powerpoint/2010/main" val="84762354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997"/>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3412284"/>
      </p:ext>
    </p:extLst>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33"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7924903"/>
      </p:ext>
    </p:extLst>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211" y="3305182"/>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211"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2398493929"/>
      </p:ext>
    </p:extLst>
  </p:cSld>
  <p:clrMapOvr>
    <a:masterClrMapping/>
  </p:clrMapOvr>
  <p:transition spd="slow"/>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64"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9976370"/>
      </p:ext>
    </p:extLst>
  </p:cSld>
  <p:clrMapOvr>
    <a:masterClrMapping/>
  </p:clrMapOvr>
  <p:transition spd="slow"/>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0"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30"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81850679"/>
      </p:ext>
    </p:extLst>
  </p:cSld>
  <p:clrMapOvr>
    <a:masterClrMapping/>
  </p:clrMapOvr>
  <p:transition spd="slow"/>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52744193"/>
      </p:ext>
    </p:extLst>
  </p:cSld>
  <p:clrMapOvr>
    <a:masterClrMapping/>
  </p:clrMapOvr>
  <p:transition spd="slow"/>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57002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7"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936"/>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172"/>
            <a:ext cx="9156700" cy="282179"/>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6158"/>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 name="矩形 1"/>
          <p:cNvSpPr/>
          <p:nvPr userDrawn="1"/>
        </p:nvSpPr>
        <p:spPr>
          <a:xfrm>
            <a:off x="2569655" y="1097009"/>
            <a:ext cx="4047903" cy="2400657"/>
          </a:xfrm>
          <a:prstGeom prst="rect">
            <a:avLst/>
          </a:prstGeom>
          <a:noFill/>
        </p:spPr>
        <p:txBody>
          <a:bodyPr wrap="none" lIns="91440" tIns="45720" rIns="91440" bIns="45720">
            <a:spAutoFit/>
          </a:bodyPr>
          <a:lstStyle/>
          <a:p>
            <a:pPr algn="ctr"/>
            <a:r>
              <a:rPr lang="zh-CN" altLang="en-US" sz="15000" b="1" cap="none" spc="0" dirty="0" smtClean="0">
                <a:ln w="0"/>
                <a:solidFill>
                  <a:schemeClr val="tx1"/>
                </a:solidFill>
                <a:effectLst>
                  <a:outerShdw blurRad="38100" dist="19050" dir="2700000" algn="tl" rotWithShape="0">
                    <a:schemeClr val="dk1">
                      <a:alpha val="40000"/>
                    </a:schemeClr>
                  </a:outerShdw>
                </a:effectLst>
              </a:rPr>
              <a:t>再见</a:t>
            </a:r>
            <a:endParaRPr lang="zh-CN" altLang="en-US" sz="15000" b="1" cap="none" spc="0" dirty="0">
              <a:ln w="0"/>
              <a:solidFill>
                <a:schemeClr val="tx1"/>
              </a:solidFill>
              <a:effectLst>
                <a:outerShdw blurRad="38100" dist="19050" dir="2700000" algn="tl" rotWithShape="0">
                  <a:schemeClr val="dk1">
                    <a:alpha val="40000"/>
                  </a:schemeClr>
                </a:outerShdw>
              </a:effectLst>
            </a:endParaRP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79576" y="4587974"/>
            <a:ext cx="1428928" cy="532119"/>
          </a:xfrm>
          <a:prstGeom prst="rect">
            <a:avLst/>
          </a:prstGeom>
        </p:spPr>
      </p:pic>
    </p:spTree>
    <p:extLst>
      <p:ext uri="{BB962C8B-B14F-4D97-AF65-F5344CB8AC3E}">
        <p14:creationId xmlns:p14="http://schemas.microsoft.com/office/powerpoint/2010/main" val="251703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9"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966"/>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9"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397219022"/>
      </p:ext>
    </p:extLst>
  </p:cSld>
  <p:clrMapOvr>
    <a:masterClrMapping/>
  </p:clrMapOvr>
  <p:transition spd="slow"/>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1"/>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676"/>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179418744"/>
      </p:ext>
    </p:extLst>
  </p:cSld>
  <p:clrMapOvr>
    <a:masterClrMapping/>
  </p:clrMapOvr>
  <p:transition spd="slow"/>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1_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33"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131291"/>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3" y="205986"/>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6"/>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9879272"/>
      </p:ext>
    </p:extLst>
  </p:cSld>
  <p:clrMapOvr>
    <a:masterClrMapping/>
  </p:clrMapOvr>
  <p:transition spd="slow"/>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997"/>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3962330"/>
      </p:ext>
    </p:extLst>
  </p:cSld>
  <p:clrMapOvr>
    <a:masterClrMapping/>
  </p:clrMapOvr>
  <p:transition spd="slow"/>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33"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16615051"/>
      </p:ext>
    </p:extLst>
  </p:cSld>
  <p:clrMapOvr>
    <a:masterClrMapping/>
  </p:clrMapOvr>
  <p:transition spd="slow"/>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211" y="3305182"/>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211"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4127966029"/>
      </p:ext>
    </p:extLst>
  </p:cSld>
  <p:clrMapOvr>
    <a:masterClrMapping/>
  </p:clrMapOvr>
  <p:transition spd="slow"/>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64"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03619146"/>
      </p:ext>
    </p:extLst>
  </p:cSld>
  <p:clrMapOvr>
    <a:masterClrMapping/>
  </p:clrMapOvr>
  <p:transition spd="slow"/>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0"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30"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58843711"/>
      </p:ext>
    </p:extLst>
  </p:cSld>
  <p:clrMapOvr>
    <a:masterClrMapping/>
  </p:clrMapOvr>
  <p:transition spd="slow"/>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8995863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vl3pPr>
              <a:defRPr sz="2200"/>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551B85E8-410B-4E22-80A1-90EE6581B2E5}" type="slidenum">
              <a:rPr lang="zh-CN" altLang="en-US"/>
              <a:pPr/>
              <a:t>‹#›</a:t>
            </a:fld>
            <a:endParaRPr lang="en-US" altLang="zh-CN"/>
          </a:p>
        </p:txBody>
      </p:sp>
    </p:spTree>
    <p:extLst>
      <p:ext uri="{BB962C8B-B14F-4D97-AF65-F5344CB8AC3E}">
        <p14:creationId xmlns:p14="http://schemas.microsoft.com/office/powerpoint/2010/main" val="240191899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873924"/>
      </p:ext>
    </p:extLst>
  </p:cSld>
  <p:clrMapOvr>
    <a:masterClrMapping/>
  </p:clrMapOvr>
  <p:transition spd="slow"/>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9"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966"/>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9"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897488765"/>
      </p:ext>
    </p:extLst>
  </p:cSld>
  <p:clrMapOvr>
    <a:masterClrMapping/>
  </p:clrMapOvr>
  <p:transition spd="slow"/>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1"/>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676"/>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055247375"/>
      </p:ext>
    </p:extLst>
  </p:cSld>
  <p:clrMapOvr>
    <a:masterClrMapping/>
  </p:clrMapOvr>
  <p:transition spd="slow"/>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33"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0567649"/>
      </p:ext>
    </p:extLst>
  </p:cSld>
  <p:clrMapOvr>
    <a:masterClrMapping/>
  </p:clrMapOvr>
  <p:transition spd="slow"/>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3" y="205986"/>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6"/>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50978726"/>
      </p:ext>
    </p:extLst>
  </p:cSld>
  <p:clrMapOvr>
    <a:masterClrMapping/>
  </p:clrMapOvr>
  <p:transition spd="slow"/>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500738" name="Group 2"/>
          <p:cNvGrpSpPr>
            <a:grpSpLocks/>
          </p:cNvGrpSpPr>
          <p:nvPr/>
        </p:nvGrpSpPr>
        <p:grpSpPr bwMode="auto">
          <a:xfrm>
            <a:off x="0" y="0"/>
            <a:ext cx="9144000" cy="5142310"/>
            <a:chOff x="0" y="0"/>
            <a:chExt cx="5760" cy="4319"/>
          </a:xfrm>
        </p:grpSpPr>
        <p:sp>
          <p:nvSpPr>
            <p:cNvPr id="500739" name="Freeform 3"/>
            <p:cNvSpPr>
              <a:spLocks/>
            </p:cNvSpPr>
            <p:nvPr/>
          </p:nvSpPr>
          <p:spPr bwMode="hidden">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0" name="Freeform 4"/>
            <p:cNvSpPr>
              <a:spLocks/>
            </p:cNvSpPr>
            <p:nvPr/>
          </p:nvSpPr>
          <p:spPr bwMode="hidden">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1" name="Freeform 5"/>
            <p:cNvSpPr>
              <a:spLocks/>
            </p:cNvSpPr>
            <p:nvPr/>
          </p:nvSpPr>
          <p:spPr bwMode="hidden">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Lst>
              <a:ahLst/>
              <a:cxnLst>
                <a:cxn ang="0">
                  <a:pos x="T0" y="T1"/>
                </a:cxn>
                <a:cxn ang="0">
                  <a:pos x="T2" y="T3"/>
                </a:cxn>
                <a:cxn ang="0">
                  <a:pos x="T4" y="T5"/>
                </a:cxn>
                <a:cxn ang="0">
                  <a:pos x="T6" y="T7"/>
                </a:cxn>
                <a:cxn ang="0">
                  <a:pos x="T8" y="T9"/>
                </a:cxn>
                <a:cxn ang="0">
                  <a:pos x="T10" y="T11"/>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2"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Lst>
              <a:ahLst/>
              <a:cxnLst>
                <a:cxn ang="0">
                  <a:pos x="T0" y="T1"/>
                </a:cxn>
                <a:cxn ang="0">
                  <a:pos x="T2" y="T3"/>
                </a:cxn>
                <a:cxn ang="0">
                  <a:pos x="T4" y="T5"/>
                </a:cxn>
                <a:cxn ang="0">
                  <a:pos x="T6" y="T7"/>
                </a:cxn>
                <a:cxn ang="0">
                  <a:pos x="T8" y="T9"/>
                </a:cxn>
                <a:cxn ang="0">
                  <a:pos x="T10" y="T11"/>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3" name="Freeform 7"/>
            <p:cNvSpPr>
              <a:spLocks/>
            </p:cNvSpPr>
            <p:nvPr/>
          </p:nvSpPr>
          <p:spPr bwMode="hidden">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Lst>
              <a:ahLst/>
              <a:cxnLst>
                <a:cxn ang="0">
                  <a:pos x="T0" y="T1"/>
                </a:cxn>
                <a:cxn ang="0">
                  <a:pos x="T2" y="T3"/>
                </a:cxn>
                <a:cxn ang="0">
                  <a:pos x="T4" y="T5"/>
                </a:cxn>
                <a:cxn ang="0">
                  <a:pos x="T6" y="T7"/>
                </a:cxn>
                <a:cxn ang="0">
                  <a:pos x="T8" y="T9"/>
                </a:cxn>
                <a:cxn ang="0">
                  <a:pos x="T10" y="T11"/>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mtClean="0">
                <a:solidFill>
                  <a:srgbClr val="FFFFFF"/>
                </a:solidFill>
              </a:endParaRPr>
            </a:p>
          </p:txBody>
        </p:sp>
        <p:sp>
          <p:nvSpPr>
            <p:cNvPr id="500744"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Lst>
              <a:ahLst/>
              <a:cxnLst>
                <a:cxn ang="0">
                  <a:pos x="T0" y="T1"/>
                </a:cxn>
                <a:cxn ang="0">
                  <a:pos x="T2" y="T3"/>
                </a:cxn>
                <a:cxn ang="0">
                  <a:pos x="T4" y="T5"/>
                </a:cxn>
                <a:cxn ang="0">
                  <a:pos x="T6" y="T7"/>
                </a:cxn>
                <a:cxn ang="0">
                  <a:pos x="T8" y="T9"/>
                </a:cxn>
                <a:cxn ang="0">
                  <a:pos x="T10" y="T11"/>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5"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Lst>
              <a:ahLst/>
              <a:cxnLst>
                <a:cxn ang="0">
                  <a:pos x="T0" y="T1"/>
                </a:cxn>
                <a:cxn ang="0">
                  <a:pos x="T2" y="T3"/>
                </a:cxn>
                <a:cxn ang="0">
                  <a:pos x="T4" y="T5"/>
                </a:cxn>
                <a:cxn ang="0">
                  <a:pos x="T6" y="T7"/>
                </a:cxn>
                <a:cxn ang="0">
                  <a:pos x="T8" y="T9"/>
                </a:cxn>
              </a:cxnLst>
              <a:rect l="0" t="0" r="r" b="b"/>
              <a:pathLst>
                <a:path w="2141" h="198">
                  <a:moveTo>
                    <a:pt x="2141" y="0"/>
                  </a:moveTo>
                  <a:lnTo>
                    <a:pt x="0" y="156"/>
                  </a:lnTo>
                  <a:lnTo>
                    <a:pt x="0" y="198"/>
                  </a:lnTo>
                  <a:lnTo>
                    <a:pt x="2141" y="0"/>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6" name="Freeform 10"/>
            <p:cNvSpPr>
              <a:spLocks/>
            </p:cNvSpPr>
            <p:nvPr/>
          </p:nvSpPr>
          <p:spPr bwMode="hidden">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Lst>
              <a:ahLst/>
              <a:cxnLst>
                <a:cxn ang="0">
                  <a:pos x="T0" y="T1"/>
                </a:cxn>
                <a:cxn ang="0">
                  <a:pos x="T2" y="T3"/>
                </a:cxn>
                <a:cxn ang="0">
                  <a:pos x="T4" y="T5"/>
                </a:cxn>
                <a:cxn ang="0">
                  <a:pos x="T6" y="T7"/>
                </a:cxn>
                <a:cxn ang="0">
                  <a:pos x="T8" y="T9"/>
                </a:cxn>
                <a:cxn ang="0">
                  <a:pos x="T10" y="T11"/>
                </a:cxn>
                <a:cxn ang="0">
                  <a:pos x="T12" y="T13"/>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7"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Lst>
              <a:ahLst/>
              <a:cxnLst>
                <a:cxn ang="0">
                  <a:pos x="T0" y="T1"/>
                </a:cxn>
                <a:cxn ang="0">
                  <a:pos x="T2" y="T3"/>
                </a:cxn>
                <a:cxn ang="0">
                  <a:pos x="T4" y="T5"/>
                </a:cxn>
                <a:cxn ang="0">
                  <a:pos x="T6" y="T7"/>
                </a:cxn>
                <a:cxn ang="0">
                  <a:pos x="T8" y="T9"/>
                </a:cxn>
                <a:cxn ang="0">
                  <a:pos x="T10" y="T11"/>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8" name="Freeform 12"/>
            <p:cNvSpPr>
              <a:spLocks/>
            </p:cNvSpPr>
            <p:nvPr/>
          </p:nvSpPr>
          <p:spPr bwMode="hidden">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Lst>
              <a:ahLst/>
              <a:cxnLst>
                <a:cxn ang="0">
                  <a:pos x="T0" y="T1"/>
                </a:cxn>
                <a:cxn ang="0">
                  <a:pos x="T2" y="T3"/>
                </a:cxn>
                <a:cxn ang="0">
                  <a:pos x="T4" y="T5"/>
                </a:cxn>
                <a:cxn ang="0">
                  <a:pos x="T6" y="T7"/>
                </a:cxn>
                <a:cxn ang="0">
                  <a:pos x="T8" y="T9"/>
                </a:cxn>
                <a:cxn ang="0">
                  <a:pos x="T10" y="T11"/>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49"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Lst>
              <a:ahLst/>
              <a:cxnLst>
                <a:cxn ang="0">
                  <a:pos x="T0" y="T1"/>
                </a:cxn>
                <a:cxn ang="0">
                  <a:pos x="T2" y="T3"/>
                </a:cxn>
                <a:cxn ang="0">
                  <a:pos x="T4" y="T5"/>
                </a:cxn>
                <a:cxn ang="0">
                  <a:pos x="T6" y="T7"/>
                </a:cxn>
                <a:cxn ang="0">
                  <a:pos x="T8" y="T9"/>
                </a:cxn>
              </a:cxnLst>
              <a:rect l="0" t="0" r="r" b="b"/>
              <a:pathLst>
                <a:path w="729" h="240">
                  <a:moveTo>
                    <a:pt x="729" y="240"/>
                  </a:moveTo>
                  <a:lnTo>
                    <a:pt x="0" y="0"/>
                  </a:lnTo>
                  <a:lnTo>
                    <a:pt x="0" y="6"/>
                  </a:lnTo>
                  <a:lnTo>
                    <a:pt x="729" y="240"/>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0" name="Freeform 14"/>
            <p:cNvSpPr>
              <a:spLocks/>
            </p:cNvSpPr>
            <p:nvPr/>
          </p:nvSpPr>
          <p:spPr bwMode="hidden">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Lst>
              <a:ahLst/>
              <a:cxnLst>
                <a:cxn ang="0">
                  <a:pos x="T0" y="T1"/>
                </a:cxn>
                <a:cxn ang="0">
                  <a:pos x="T2" y="T3"/>
                </a:cxn>
                <a:cxn ang="0">
                  <a:pos x="T4" y="T5"/>
                </a:cxn>
                <a:cxn ang="0">
                  <a:pos x="T6" y="T7"/>
                </a:cxn>
                <a:cxn ang="0">
                  <a:pos x="T8" y="T9"/>
                </a:cxn>
                <a:cxn ang="0">
                  <a:pos x="T10" y="T11"/>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1"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Lst>
              <a:ahLst/>
              <a:cxnLst>
                <a:cxn ang="0">
                  <a:pos x="T0" y="T1"/>
                </a:cxn>
                <a:cxn ang="0">
                  <a:pos x="T2" y="T3"/>
                </a:cxn>
                <a:cxn ang="0">
                  <a:pos x="T4" y="T5"/>
                </a:cxn>
                <a:cxn ang="0">
                  <a:pos x="T6" y="T7"/>
                </a:cxn>
                <a:cxn ang="0">
                  <a:pos x="T8" y="T9"/>
                </a:cxn>
                <a:cxn ang="0">
                  <a:pos x="T10" y="T11"/>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2" name="Freeform 16"/>
            <p:cNvSpPr>
              <a:spLocks/>
            </p:cNvSpPr>
            <p:nvPr/>
          </p:nvSpPr>
          <p:spPr bwMode="hidden">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Lst>
              <a:ahLst/>
              <a:cxnLst>
                <a:cxn ang="0">
                  <a:pos x="T0" y="T1"/>
                </a:cxn>
                <a:cxn ang="0">
                  <a:pos x="T2" y="T3"/>
                </a:cxn>
                <a:cxn ang="0">
                  <a:pos x="T4" y="T5"/>
                </a:cxn>
                <a:cxn ang="0">
                  <a:pos x="T6" y="T7"/>
                </a:cxn>
                <a:cxn ang="0">
                  <a:pos x="T8" y="T9"/>
                </a:cxn>
                <a:cxn ang="0">
                  <a:pos x="T10" y="T11"/>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3" name="Freeform 17"/>
            <p:cNvSpPr>
              <a:spLocks/>
            </p:cNvSpPr>
            <p:nvPr/>
          </p:nvSpPr>
          <p:spPr bwMode="hidden">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Lst>
              <a:ahLst/>
              <a:cxnLst>
                <a:cxn ang="0">
                  <a:pos x="T0" y="T1"/>
                </a:cxn>
                <a:cxn ang="0">
                  <a:pos x="T2" y="T3"/>
                </a:cxn>
                <a:cxn ang="0">
                  <a:pos x="T4" y="T5"/>
                </a:cxn>
                <a:cxn ang="0">
                  <a:pos x="T6" y="T7"/>
                </a:cxn>
                <a:cxn ang="0">
                  <a:pos x="T8" y="T9"/>
                </a:cxn>
                <a:cxn ang="0">
                  <a:pos x="T10" y="T11"/>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4" name="Freeform 18"/>
            <p:cNvSpPr>
              <a:spLocks/>
            </p:cNvSpPr>
            <p:nvPr/>
          </p:nvSpPr>
          <p:spPr bwMode="hidden">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Lst>
              <a:ahLst/>
              <a:cxnLst>
                <a:cxn ang="0">
                  <a:pos x="T0" y="T1"/>
                </a:cxn>
                <a:cxn ang="0">
                  <a:pos x="T2" y="T3"/>
                </a:cxn>
                <a:cxn ang="0">
                  <a:pos x="T4" y="T5"/>
                </a:cxn>
                <a:cxn ang="0">
                  <a:pos x="T6" y="T7"/>
                </a:cxn>
                <a:cxn ang="0">
                  <a:pos x="T8" y="T9"/>
                </a:cxn>
                <a:cxn ang="0">
                  <a:pos x="T10" y="T11"/>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5"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Lst>
              <a:ahLst/>
              <a:cxnLst>
                <a:cxn ang="0">
                  <a:pos x="T0" y="T1"/>
                </a:cxn>
                <a:cxn ang="0">
                  <a:pos x="T2" y="T3"/>
                </a:cxn>
                <a:cxn ang="0">
                  <a:pos x="T4" y="T5"/>
                </a:cxn>
                <a:cxn ang="0">
                  <a:pos x="T6" y="T7"/>
                </a:cxn>
                <a:cxn ang="0">
                  <a:pos x="T8" y="T9"/>
                </a:cxn>
                <a:cxn ang="0">
                  <a:pos x="T10" y="T11"/>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6" name="Freeform 20"/>
            <p:cNvSpPr>
              <a:spLocks/>
            </p:cNvSpPr>
            <p:nvPr/>
          </p:nvSpPr>
          <p:spPr bwMode="hidden">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Lst>
              <a:ahLst/>
              <a:cxnLst>
                <a:cxn ang="0">
                  <a:pos x="T0" y="T1"/>
                </a:cxn>
                <a:cxn ang="0">
                  <a:pos x="T2" y="T3"/>
                </a:cxn>
                <a:cxn ang="0">
                  <a:pos x="T4" y="T5"/>
                </a:cxn>
                <a:cxn ang="0">
                  <a:pos x="T6" y="T7"/>
                </a:cxn>
                <a:cxn ang="0">
                  <a:pos x="T8" y="T9"/>
                </a:cxn>
                <a:cxn ang="0">
                  <a:pos x="T10" y="T11"/>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7"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Lst>
              <a:ahLst/>
              <a:cxnLst>
                <a:cxn ang="0">
                  <a:pos x="T0" y="T1"/>
                </a:cxn>
                <a:cxn ang="0">
                  <a:pos x="T2" y="T3"/>
                </a:cxn>
                <a:cxn ang="0">
                  <a:pos x="T4" y="T5"/>
                </a:cxn>
                <a:cxn ang="0">
                  <a:pos x="T6" y="T7"/>
                </a:cxn>
                <a:cxn ang="0">
                  <a:pos x="T8" y="T9"/>
                </a:cxn>
              </a:cxnLst>
              <a:rect l="0" t="0" r="r" b="b"/>
              <a:pathLst>
                <a:path w="132" h="132">
                  <a:moveTo>
                    <a:pt x="132" y="132"/>
                  </a:moveTo>
                  <a:lnTo>
                    <a:pt x="0" y="0"/>
                  </a:lnTo>
                  <a:lnTo>
                    <a:pt x="0" y="0"/>
                  </a:lnTo>
                  <a:lnTo>
                    <a:pt x="132" y="132"/>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8" name="Freeform 22"/>
            <p:cNvSpPr>
              <a:spLocks/>
            </p:cNvSpPr>
            <p:nvPr/>
          </p:nvSpPr>
          <p:spPr bwMode="hidden">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Lst>
              <a:ahLst/>
              <a:cxnLst>
                <a:cxn ang="0">
                  <a:pos x="T0" y="T1"/>
                </a:cxn>
                <a:cxn ang="0">
                  <a:pos x="T2" y="T3"/>
                </a:cxn>
                <a:cxn ang="0">
                  <a:pos x="T4" y="T5"/>
                </a:cxn>
                <a:cxn ang="0">
                  <a:pos x="T6" y="T7"/>
                </a:cxn>
                <a:cxn ang="0">
                  <a:pos x="T8" y="T9"/>
                </a:cxn>
                <a:cxn ang="0">
                  <a:pos x="T10" y="T11"/>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59" name="Freeform 23"/>
            <p:cNvSpPr>
              <a:spLocks/>
            </p:cNvSpPr>
            <p:nvPr/>
          </p:nvSpPr>
          <p:spPr bwMode="hidden">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Lst>
              <a:ahLst/>
              <a:cxnLst>
                <a:cxn ang="0">
                  <a:pos x="T0" y="T1"/>
                </a:cxn>
                <a:cxn ang="0">
                  <a:pos x="T2" y="T3"/>
                </a:cxn>
                <a:cxn ang="0">
                  <a:pos x="T4" y="T5"/>
                </a:cxn>
                <a:cxn ang="0">
                  <a:pos x="T6" y="T7"/>
                </a:cxn>
                <a:cxn ang="0">
                  <a:pos x="T8" y="T9"/>
                </a:cxn>
                <a:cxn ang="0">
                  <a:pos x="T10" y="T11"/>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mtClean="0">
                <a:solidFill>
                  <a:srgbClr val="FFFFFF"/>
                </a:solidFill>
              </a:endParaRPr>
            </a:p>
          </p:txBody>
        </p:sp>
        <p:sp>
          <p:nvSpPr>
            <p:cNvPr id="500760" name="Freeform 24"/>
            <p:cNvSpPr>
              <a:spLocks/>
            </p:cNvSpPr>
            <p:nvPr/>
          </p:nvSpPr>
          <p:spPr bwMode="hidden">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Lst>
              <a:ahLst/>
              <a:cxnLst>
                <a:cxn ang="0">
                  <a:pos x="T0" y="T1"/>
                </a:cxn>
                <a:cxn ang="0">
                  <a:pos x="T2" y="T3"/>
                </a:cxn>
                <a:cxn ang="0">
                  <a:pos x="T4" y="T5"/>
                </a:cxn>
                <a:cxn ang="0">
                  <a:pos x="T6" y="T7"/>
                </a:cxn>
                <a:cxn ang="0">
                  <a:pos x="T8" y="T9"/>
                </a:cxn>
                <a:cxn ang="0">
                  <a:pos x="T10" y="T11"/>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1"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Lst>
              <a:ahLst/>
              <a:cxnLst>
                <a:cxn ang="0">
                  <a:pos x="T0" y="T1"/>
                </a:cxn>
                <a:cxn ang="0">
                  <a:pos x="T2" y="T3"/>
                </a:cxn>
                <a:cxn ang="0">
                  <a:pos x="T4" y="T5"/>
                </a:cxn>
                <a:cxn ang="0">
                  <a:pos x="T6" y="T7"/>
                </a:cxn>
                <a:cxn ang="0">
                  <a:pos x="T8" y="T9"/>
                </a:cxn>
                <a:cxn ang="0">
                  <a:pos x="T10" y="T11"/>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2" name="Freeform 26"/>
            <p:cNvSpPr>
              <a:spLocks/>
            </p:cNvSpPr>
            <p:nvPr/>
          </p:nvSpPr>
          <p:spPr bwMode="hidden">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Lst>
              <a:ahLst/>
              <a:cxnLst>
                <a:cxn ang="0">
                  <a:pos x="T0" y="T1"/>
                </a:cxn>
                <a:cxn ang="0">
                  <a:pos x="T2" y="T3"/>
                </a:cxn>
                <a:cxn ang="0">
                  <a:pos x="T4" y="T5"/>
                </a:cxn>
                <a:cxn ang="0">
                  <a:pos x="T6" y="T7"/>
                </a:cxn>
                <a:cxn ang="0">
                  <a:pos x="T8" y="T9"/>
                </a:cxn>
                <a:cxn ang="0">
                  <a:pos x="T10" y="T11"/>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3" name="Freeform 27"/>
            <p:cNvSpPr>
              <a:spLocks/>
            </p:cNvSpPr>
            <p:nvPr/>
          </p:nvSpPr>
          <p:spPr bwMode="hidden">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Lst>
              <a:ahLst/>
              <a:cxnLst>
                <a:cxn ang="0">
                  <a:pos x="T0" y="T1"/>
                </a:cxn>
                <a:cxn ang="0">
                  <a:pos x="T2" y="T3"/>
                </a:cxn>
                <a:cxn ang="0">
                  <a:pos x="T4" y="T5"/>
                </a:cxn>
                <a:cxn ang="0">
                  <a:pos x="T6" y="T7"/>
                </a:cxn>
                <a:cxn ang="0">
                  <a:pos x="T8" y="T9"/>
                </a:cxn>
                <a:cxn ang="0">
                  <a:pos x="T10" y="T11"/>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4"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Lst>
              <a:ahLst/>
              <a:cxnLst>
                <a:cxn ang="0">
                  <a:pos x="T0" y="T1"/>
                </a:cxn>
                <a:cxn ang="0">
                  <a:pos x="T2" y="T3"/>
                </a:cxn>
                <a:cxn ang="0">
                  <a:pos x="T4" y="T5"/>
                </a:cxn>
                <a:cxn ang="0">
                  <a:pos x="T6" y="T7"/>
                </a:cxn>
                <a:cxn ang="0">
                  <a:pos x="T8" y="T9"/>
                </a:cxn>
                <a:cxn ang="0">
                  <a:pos x="T10" y="T11"/>
                </a:cxn>
              </a:cxnLst>
              <a:rect l="0" t="0" r="r" b="b"/>
              <a:pathLst>
                <a:path w="60" h="312">
                  <a:moveTo>
                    <a:pt x="0" y="144"/>
                  </a:moveTo>
                  <a:lnTo>
                    <a:pt x="60" y="312"/>
                  </a:lnTo>
                  <a:lnTo>
                    <a:pt x="60" y="6"/>
                  </a:lnTo>
                  <a:lnTo>
                    <a:pt x="54" y="0"/>
                  </a:lnTo>
                  <a:lnTo>
                    <a:pt x="0" y="144"/>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5" name="Freeform 29"/>
            <p:cNvSpPr>
              <a:spLocks/>
            </p:cNvSpPr>
            <p:nvPr/>
          </p:nvSpPr>
          <p:spPr bwMode="hidden">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Lst>
              <a:ahLst/>
              <a:cxnLst>
                <a:cxn ang="0">
                  <a:pos x="T0" y="T1"/>
                </a:cxn>
                <a:cxn ang="0">
                  <a:pos x="T2" y="T3"/>
                </a:cxn>
                <a:cxn ang="0">
                  <a:pos x="T4" y="T5"/>
                </a:cxn>
                <a:cxn ang="0">
                  <a:pos x="T6" y="T7"/>
                </a:cxn>
                <a:cxn ang="0">
                  <a:pos x="T8" y="T9"/>
                </a:cxn>
                <a:cxn ang="0">
                  <a:pos x="T10" y="T1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6"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0"/>
                  </a:lnTo>
                  <a:lnTo>
                    <a:pt x="0" y="6"/>
                  </a:lnTo>
                  <a:lnTo>
                    <a:pt x="6"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7" name="Freeform 31"/>
            <p:cNvSpPr>
              <a:spLocks/>
            </p:cNvSpPr>
            <p:nvPr/>
          </p:nvSpPr>
          <p:spPr bwMode="hidden">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Lst>
              <a:ahLst/>
              <a:cxnLst>
                <a:cxn ang="0">
                  <a:pos x="T0" y="T1"/>
                </a:cxn>
                <a:cxn ang="0">
                  <a:pos x="T2" y="T3"/>
                </a:cxn>
                <a:cxn ang="0">
                  <a:pos x="T4" y="T5"/>
                </a:cxn>
                <a:cxn ang="0">
                  <a:pos x="T6" y="T7"/>
                </a:cxn>
                <a:cxn ang="0">
                  <a:pos x="T8" y="T9"/>
                </a:cxn>
                <a:cxn ang="0">
                  <a:pos x="T10" y="T11"/>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8" name="Freeform 32"/>
            <p:cNvSpPr>
              <a:spLocks/>
            </p:cNvSpPr>
            <p:nvPr/>
          </p:nvSpPr>
          <p:spPr bwMode="hidden">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Lst>
              <a:ahLst/>
              <a:cxnLst>
                <a:cxn ang="0">
                  <a:pos x="T0" y="T1"/>
                </a:cxn>
                <a:cxn ang="0">
                  <a:pos x="T2" y="T3"/>
                </a:cxn>
                <a:cxn ang="0">
                  <a:pos x="T4" y="T5"/>
                </a:cxn>
                <a:cxn ang="0">
                  <a:pos x="T6" y="T7"/>
                </a:cxn>
                <a:cxn ang="0">
                  <a:pos x="T8" y="T9"/>
                </a:cxn>
                <a:cxn ang="0">
                  <a:pos x="T10" y="T11"/>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69" name="Freeform 33"/>
            <p:cNvSpPr>
              <a:spLocks/>
            </p:cNvSpPr>
            <p:nvPr/>
          </p:nvSpPr>
          <p:spPr bwMode="hidden">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Lst>
              <a:ahLst/>
              <a:cxnLst>
                <a:cxn ang="0">
                  <a:pos x="T0" y="T1"/>
                </a:cxn>
                <a:cxn ang="0">
                  <a:pos x="T2" y="T3"/>
                </a:cxn>
                <a:cxn ang="0">
                  <a:pos x="T4" y="T5"/>
                </a:cxn>
                <a:cxn ang="0">
                  <a:pos x="T6" y="T7"/>
                </a:cxn>
                <a:cxn ang="0">
                  <a:pos x="T8" y="T9"/>
                </a:cxn>
                <a:cxn ang="0">
                  <a:pos x="T10" y="T11"/>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0" name="Freeform 34"/>
            <p:cNvSpPr>
              <a:spLocks/>
            </p:cNvSpPr>
            <p:nvPr/>
          </p:nvSpPr>
          <p:spPr bwMode="hidden">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Lst>
              <a:ahLst/>
              <a:cxnLst>
                <a:cxn ang="0">
                  <a:pos x="T0" y="T1"/>
                </a:cxn>
                <a:cxn ang="0">
                  <a:pos x="T2" y="T3"/>
                </a:cxn>
                <a:cxn ang="0">
                  <a:pos x="T4" y="T5"/>
                </a:cxn>
                <a:cxn ang="0">
                  <a:pos x="T6" y="T7"/>
                </a:cxn>
                <a:cxn ang="0">
                  <a:pos x="T8" y="T9"/>
                </a:cxn>
                <a:cxn ang="0">
                  <a:pos x="T10" y="T11"/>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1" name="Freeform 35"/>
            <p:cNvSpPr>
              <a:spLocks/>
            </p:cNvSpPr>
            <p:nvPr/>
          </p:nvSpPr>
          <p:spPr bwMode="hidden">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2" name="Freeform 36"/>
            <p:cNvSpPr>
              <a:spLocks/>
            </p:cNvSpPr>
            <p:nvPr/>
          </p:nvSpPr>
          <p:spPr bwMode="hidden">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Lst>
              <a:ahLst/>
              <a:cxnLst>
                <a:cxn ang="0">
                  <a:pos x="T0" y="T1"/>
                </a:cxn>
                <a:cxn ang="0">
                  <a:pos x="T2" y="T3"/>
                </a:cxn>
                <a:cxn ang="0">
                  <a:pos x="T4" y="T5"/>
                </a:cxn>
                <a:cxn ang="0">
                  <a:pos x="T6" y="T7"/>
                </a:cxn>
                <a:cxn ang="0">
                  <a:pos x="T8" y="T9"/>
                </a:cxn>
                <a:cxn ang="0">
                  <a:pos x="T10" y="T11"/>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3" name="Freeform 37"/>
            <p:cNvSpPr>
              <a:spLocks/>
            </p:cNvSpPr>
            <p:nvPr/>
          </p:nvSpPr>
          <p:spPr bwMode="hidden">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Lst>
              <a:ahLst/>
              <a:cxnLst>
                <a:cxn ang="0">
                  <a:pos x="T0" y="T1"/>
                </a:cxn>
                <a:cxn ang="0">
                  <a:pos x="T2" y="T3"/>
                </a:cxn>
                <a:cxn ang="0">
                  <a:pos x="T4" y="T5"/>
                </a:cxn>
                <a:cxn ang="0">
                  <a:pos x="T6" y="T7"/>
                </a:cxn>
                <a:cxn ang="0">
                  <a:pos x="T8" y="T9"/>
                </a:cxn>
                <a:cxn ang="0">
                  <a:pos x="T10" y="T11"/>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4" name="Freeform 38"/>
            <p:cNvSpPr>
              <a:spLocks/>
            </p:cNvSpPr>
            <p:nvPr/>
          </p:nvSpPr>
          <p:spPr bwMode="hidden">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Lst>
              <a:ahLst/>
              <a:cxnLst>
                <a:cxn ang="0">
                  <a:pos x="T0" y="T1"/>
                </a:cxn>
                <a:cxn ang="0">
                  <a:pos x="T2" y="T3"/>
                </a:cxn>
                <a:cxn ang="0">
                  <a:pos x="T4" y="T5"/>
                </a:cxn>
                <a:cxn ang="0">
                  <a:pos x="T6" y="T7"/>
                </a:cxn>
                <a:cxn ang="0">
                  <a:pos x="T8" y="T9"/>
                </a:cxn>
                <a:cxn ang="0">
                  <a:pos x="T10" y="T11"/>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grpSp>
          <p:nvGrpSpPr>
            <p:cNvPr id="500775" name="Group 39"/>
            <p:cNvGrpSpPr>
              <a:grpSpLocks/>
            </p:cNvGrpSpPr>
            <p:nvPr userDrawn="1"/>
          </p:nvGrpSpPr>
          <p:grpSpPr bwMode="auto">
            <a:xfrm>
              <a:off x="0" y="1632"/>
              <a:ext cx="5758" cy="1858"/>
              <a:chOff x="0" y="1632"/>
              <a:chExt cx="5758" cy="1858"/>
            </a:xfrm>
          </p:grpSpPr>
          <p:sp>
            <p:nvSpPr>
              <p:cNvPr id="500776" name="Freeform 40"/>
              <p:cNvSpPr>
                <a:spLocks/>
              </p:cNvSpPr>
              <p:nvPr/>
            </p:nvSpPr>
            <p:spPr bwMode="hidden">
              <a:xfrm>
                <a:off x="0" y="1632"/>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Lst>
                <a:ahLst/>
                <a:cxnLst>
                  <a:cxn ang="0">
                    <a:pos x="T0" y="T1"/>
                  </a:cxn>
                  <a:cxn ang="0">
                    <a:pos x="T2" y="T3"/>
                  </a:cxn>
                  <a:cxn ang="0">
                    <a:pos x="T4" y="T5"/>
                  </a:cxn>
                  <a:cxn ang="0">
                    <a:pos x="T6" y="T7"/>
                  </a:cxn>
                  <a:cxn ang="0">
                    <a:pos x="T8" y="T9"/>
                  </a:cxn>
                  <a:cxn ang="0">
                    <a:pos x="T10" y="T11"/>
                  </a:cxn>
                  <a:cxn ang="0">
                    <a:pos x="T12" y="T13"/>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500777" name="Freeform 41"/>
              <p:cNvSpPr>
                <a:spLocks/>
              </p:cNvSpPr>
              <p:nvPr/>
            </p:nvSpPr>
            <p:spPr bwMode="hidden">
              <a:xfrm>
                <a:off x="3646" y="2795"/>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Lst>
                <a:ahLst/>
                <a:cxnLst>
                  <a:cxn ang="0">
                    <a:pos x="T0" y="T1"/>
                  </a:cxn>
                  <a:cxn ang="0">
                    <a:pos x="T2" y="T3"/>
                  </a:cxn>
                  <a:cxn ang="0">
                    <a:pos x="T4" y="T5"/>
                  </a:cxn>
                  <a:cxn ang="0">
                    <a:pos x="T6" y="T7"/>
                  </a:cxn>
                  <a:cxn ang="0">
                    <a:pos x="T8" y="T9"/>
                  </a:cxn>
                  <a:cxn ang="0">
                    <a:pos x="T10" y="T11"/>
                  </a:cxn>
                  <a:cxn ang="0">
                    <a:pos x="T12" y="T13"/>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grpSp>
      </p:grpSp>
      <p:sp>
        <p:nvSpPr>
          <p:cNvPr id="500778" name="Rectangle 42"/>
          <p:cNvSpPr>
            <a:spLocks noGrp="1" noChangeArrowheads="1"/>
          </p:cNvSpPr>
          <p:nvPr>
            <p:ph type="ctrTitle" sz="quarter"/>
          </p:nvPr>
        </p:nvSpPr>
        <p:spPr>
          <a:xfrm>
            <a:off x="457200" y="1200150"/>
            <a:ext cx="8229600" cy="1371600"/>
          </a:xfrm>
        </p:spPr>
        <p:txBody>
          <a:bodyPr/>
          <a:lstStyle>
            <a:lvl1pPr>
              <a:defRPr sz="4800"/>
            </a:lvl1pPr>
          </a:lstStyle>
          <a:p>
            <a:pPr lvl="0"/>
            <a:r>
              <a:rPr lang="zh-CN" altLang="en-US" noProof="0" smtClean="0"/>
              <a:t>单击此处编辑母版标题样式</a:t>
            </a:r>
          </a:p>
        </p:txBody>
      </p:sp>
      <p:sp>
        <p:nvSpPr>
          <p:cNvPr id="500779" name="Rectangle 43"/>
          <p:cNvSpPr>
            <a:spLocks noGrp="1" noChangeArrowheads="1"/>
          </p:cNvSpPr>
          <p:nvPr>
            <p:ph type="subTitle" sz="quarter" idx="1"/>
          </p:nvPr>
        </p:nvSpPr>
        <p:spPr>
          <a:xfrm>
            <a:off x="1371600" y="2914650"/>
            <a:ext cx="6400800" cy="1314450"/>
          </a:xfrm>
        </p:spPr>
        <p:txBody>
          <a:bodyPr/>
          <a:lstStyle>
            <a:lvl1pPr marL="0" indent="0" algn="ctr">
              <a:buFont typeface="Wingdings" pitchFamily="2" charset="2"/>
              <a:buNone/>
              <a:defRPr sz="3600"/>
            </a:lvl1pPr>
          </a:lstStyle>
          <a:p>
            <a:pPr lvl="0"/>
            <a:r>
              <a:rPr lang="zh-CN" altLang="en-US" noProof="0" smtClean="0"/>
              <a:t>单击此处编辑母版副标题样式</a:t>
            </a:r>
          </a:p>
        </p:txBody>
      </p:sp>
      <p:sp>
        <p:nvSpPr>
          <p:cNvPr id="500780" name="Rectangle 44"/>
          <p:cNvSpPr>
            <a:spLocks noGrp="1" noChangeArrowheads="1"/>
          </p:cNvSpPr>
          <p:nvPr>
            <p:ph type="dt" sz="quarter" idx="2"/>
          </p:nvPr>
        </p:nvSpPr>
        <p:spPr/>
        <p:txBody>
          <a:bodyPr/>
          <a:lstStyle>
            <a:lvl1pPr>
              <a:defRPr/>
            </a:lvl1pPr>
          </a:lstStyle>
          <a:p>
            <a:endParaRPr lang="en-US" altLang="zh-CN">
              <a:solidFill>
                <a:srgbClr val="FFFFFF"/>
              </a:solidFill>
            </a:endParaRPr>
          </a:p>
        </p:txBody>
      </p:sp>
      <p:sp>
        <p:nvSpPr>
          <p:cNvPr id="500781" name="Rectangle 45"/>
          <p:cNvSpPr>
            <a:spLocks noGrp="1" noChangeArrowheads="1"/>
          </p:cNvSpPr>
          <p:nvPr>
            <p:ph type="ftr" sz="quarter" idx="3"/>
          </p:nvPr>
        </p:nvSpPr>
        <p:spPr/>
        <p:txBody>
          <a:bodyPr/>
          <a:lstStyle>
            <a:lvl1pPr>
              <a:defRPr/>
            </a:lvl1pPr>
          </a:lstStyle>
          <a:p>
            <a:endParaRPr lang="en-US" altLang="zh-CN">
              <a:solidFill>
                <a:srgbClr val="FFFFFF"/>
              </a:solidFill>
            </a:endParaRPr>
          </a:p>
        </p:txBody>
      </p:sp>
      <p:sp>
        <p:nvSpPr>
          <p:cNvPr id="500782" name="Rectangle 46"/>
          <p:cNvSpPr>
            <a:spLocks noGrp="1" noChangeArrowheads="1"/>
          </p:cNvSpPr>
          <p:nvPr>
            <p:ph type="sldNum" sz="quarter" idx="4"/>
          </p:nvPr>
        </p:nvSpPr>
        <p:spPr/>
        <p:txBody>
          <a:bodyPr/>
          <a:lstStyle>
            <a:lvl1pPr>
              <a:defRPr/>
            </a:lvl1pPr>
          </a:lstStyle>
          <a:p>
            <a:fld id="{06F8E934-A3A5-43B9-9239-EFB169BA1D25}" type="slidenum">
              <a:rPr lang="en-US" altLang="zh-CN">
                <a:solidFill>
                  <a:srgbClr val="FFFFFF"/>
                </a:solidFill>
              </a:rPr>
              <a:pPr/>
              <a:t>‹#›</a:t>
            </a:fld>
            <a:endParaRPr lang="en-US" altLang="zh-CN">
              <a:solidFill>
                <a:srgbClr val="FFFFFF"/>
              </a:solidFill>
            </a:endParaRPr>
          </a:p>
        </p:txBody>
      </p:sp>
      <p:sp>
        <p:nvSpPr>
          <p:cNvPr id="500783" name="Text Box 47"/>
          <p:cNvSpPr txBox="1">
            <a:spLocks noChangeArrowheads="1"/>
          </p:cNvSpPr>
          <p:nvPr userDrawn="1"/>
        </p:nvSpPr>
        <p:spPr bwMode="auto">
          <a:xfrm>
            <a:off x="0" y="18"/>
            <a:ext cx="32146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2400" b="1" smtClean="0">
                <a:solidFill>
                  <a:srgbClr val="FFFFFF"/>
                </a:solidFill>
                <a:latin typeface="Times New Roman" pitchFamily="18" charset="0"/>
              </a:rPr>
              <a:t>§1.1.2</a:t>
            </a:r>
            <a:r>
              <a:rPr kumimoji="1" lang="zh-CN" altLang="en-US" sz="2400" b="1" smtClean="0">
                <a:solidFill>
                  <a:srgbClr val="FFFFFF"/>
                </a:solidFill>
                <a:latin typeface="Times New Roman" pitchFamily="18" charset="0"/>
              </a:rPr>
              <a:t>程序框图</a:t>
            </a:r>
          </a:p>
        </p:txBody>
      </p:sp>
      <p:sp>
        <p:nvSpPr>
          <p:cNvPr id="500784" name="Line 48"/>
          <p:cNvSpPr>
            <a:spLocks noChangeShapeType="1"/>
          </p:cNvSpPr>
          <p:nvPr userDrawn="1"/>
        </p:nvSpPr>
        <p:spPr bwMode="auto">
          <a:xfrm>
            <a:off x="0" y="4830366"/>
            <a:ext cx="9144000" cy="0"/>
          </a:xfrm>
          <a:prstGeom prst="line">
            <a:avLst/>
          </a:prstGeom>
          <a:noFill/>
          <a:ln w="57150" cmpd="thickThin">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FFFFFF"/>
              </a:solidFill>
            </a:endParaRPr>
          </a:p>
        </p:txBody>
      </p:sp>
      <p:sp>
        <p:nvSpPr>
          <p:cNvPr id="500785" name="AutoShape 49">
            <a:hlinkClick r:id="" action="ppaction://hlinkshowjump?jump=previousslide" highlightClick="1"/>
          </p:cNvPr>
          <p:cNvSpPr>
            <a:spLocks noChangeAspect="1" noChangeArrowheads="1"/>
          </p:cNvSpPr>
          <p:nvPr userDrawn="1"/>
        </p:nvSpPr>
        <p:spPr bwMode="auto">
          <a:xfrm>
            <a:off x="3389313" y="4857750"/>
            <a:ext cx="831850" cy="285750"/>
          </a:xfrm>
          <a:prstGeom prst="actionButtonBackPrevious">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smtClean="0">
              <a:solidFill>
                <a:srgbClr val="FFFFFF"/>
              </a:solidFill>
            </a:endParaRPr>
          </a:p>
        </p:txBody>
      </p:sp>
      <p:sp>
        <p:nvSpPr>
          <p:cNvPr id="500786" name="AutoShape 50">
            <a:hlinkClick r:id="" action="ppaction://hlinkshowjump?jump=nextslide" highlightClick="1"/>
          </p:cNvPr>
          <p:cNvSpPr>
            <a:spLocks noChangeAspect="1" noChangeArrowheads="1"/>
          </p:cNvSpPr>
          <p:nvPr userDrawn="1"/>
        </p:nvSpPr>
        <p:spPr bwMode="auto">
          <a:xfrm>
            <a:off x="4973638" y="4857750"/>
            <a:ext cx="831850" cy="285750"/>
          </a:xfrm>
          <a:prstGeom prst="actionButtonForwardNext">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smtClean="0">
              <a:solidFill>
                <a:srgbClr val="FFFFFF"/>
              </a:solidFill>
            </a:endParaRPr>
          </a:p>
        </p:txBody>
      </p:sp>
      <p:sp>
        <p:nvSpPr>
          <p:cNvPr id="500787" name="AutoShape 51">
            <a:hlinkClick r:id="rId2" action="ppaction://hlinksldjump" highlightClick="1">
              <a:snd r:embed="rId3" name="chimes.wav"/>
            </a:hlinkClick>
          </p:cNvPr>
          <p:cNvSpPr>
            <a:spLocks noChangeArrowheads="1"/>
          </p:cNvSpPr>
          <p:nvPr userDrawn="1"/>
        </p:nvSpPr>
        <p:spPr bwMode="auto">
          <a:xfrm>
            <a:off x="4125913" y="4857750"/>
            <a:ext cx="831850" cy="285750"/>
          </a:xfrm>
          <a:prstGeom prst="actionButtonBlank">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kumimoji="1" lang="zh-CN" altLang="en-US" sz="2400" b="1" smtClean="0">
                <a:solidFill>
                  <a:srgbClr val="FF0000"/>
                </a:solidFill>
                <a:latin typeface="Times New Roman" pitchFamily="18" charset="0"/>
                <a:ea typeface="黑体" pitchFamily="2" charset="-122"/>
              </a:rPr>
              <a:t>主页</a:t>
            </a:r>
          </a:p>
        </p:txBody>
      </p:sp>
    </p:spTree>
    <p:extLst>
      <p:ext uri="{BB962C8B-B14F-4D97-AF65-F5344CB8AC3E}">
        <p14:creationId xmlns:p14="http://schemas.microsoft.com/office/powerpoint/2010/main" val="2487482547"/>
      </p:ext>
    </p:extLst>
  </p:cSld>
  <p:clrMapOvr>
    <a:masterClrMapping/>
  </p:clrMapOvr>
  <p:transition>
    <p:blinds dir="vert"/>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1972DF3C-47C4-48B9-B853-A99F6AD9328F}"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72895775"/>
      </p:ext>
    </p:extLst>
  </p:cSld>
  <p:clrMapOvr>
    <a:masterClrMapping/>
  </p:clrMapOvr>
  <p:transition>
    <p:blinds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39D75975-C10E-4DB3-B8AE-72E81F524422}"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227997805"/>
      </p:ext>
    </p:extLst>
  </p:cSld>
  <p:clrMapOvr>
    <a:masterClrMapping/>
  </p:clrMapOvr>
  <p:transition>
    <p:blinds dir="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AF5031EB-474A-46AF-95D7-7B7909C38B43}"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294167324"/>
      </p:ext>
    </p:extLst>
  </p:cSld>
  <p:clrMapOvr>
    <a:masterClrMapping/>
  </p:clrMapOvr>
  <p:transition>
    <p:blinds dir="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FFFFFF"/>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FFFFFF"/>
              </a:solidFill>
            </a:endParaRPr>
          </a:p>
        </p:txBody>
      </p:sp>
      <p:sp>
        <p:nvSpPr>
          <p:cNvPr id="9" name="灯片编号占位符 8"/>
          <p:cNvSpPr>
            <a:spLocks noGrp="1"/>
          </p:cNvSpPr>
          <p:nvPr>
            <p:ph type="sldNum" sz="quarter" idx="12"/>
          </p:nvPr>
        </p:nvSpPr>
        <p:spPr/>
        <p:txBody>
          <a:bodyPr/>
          <a:lstStyle>
            <a:lvl1pPr>
              <a:defRPr/>
            </a:lvl1pPr>
          </a:lstStyle>
          <a:p>
            <a:fld id="{68B2A095-429B-4E50-9944-FF092C1FD90C}"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1786906131"/>
      </p:ext>
    </p:extLst>
  </p:cSld>
  <p:clrMapOvr>
    <a:masterClrMapping/>
  </p:clrMapOvr>
  <p:transition>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477"/>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E4AF68B8-45B6-4AFC-AB2A-BCA60B9BCFD5}" type="slidenum">
              <a:rPr lang="zh-CN" altLang="en-US"/>
              <a:pPr/>
              <a:t>‹#›</a:t>
            </a:fld>
            <a:endParaRPr lang="en-US" altLang="zh-CN"/>
          </a:p>
        </p:txBody>
      </p:sp>
    </p:spTree>
    <p:extLst>
      <p:ext uri="{BB962C8B-B14F-4D97-AF65-F5344CB8AC3E}">
        <p14:creationId xmlns:p14="http://schemas.microsoft.com/office/powerpoint/2010/main" val="2383422174"/>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FFFFFF"/>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FFFFFF"/>
              </a:solidFill>
            </a:endParaRPr>
          </a:p>
        </p:txBody>
      </p:sp>
      <p:sp>
        <p:nvSpPr>
          <p:cNvPr id="5" name="灯片编号占位符 4"/>
          <p:cNvSpPr>
            <a:spLocks noGrp="1"/>
          </p:cNvSpPr>
          <p:nvPr>
            <p:ph type="sldNum" sz="quarter" idx="12"/>
          </p:nvPr>
        </p:nvSpPr>
        <p:spPr/>
        <p:txBody>
          <a:bodyPr/>
          <a:lstStyle>
            <a:lvl1pPr>
              <a:defRPr/>
            </a:lvl1pPr>
          </a:lstStyle>
          <a:p>
            <a:fld id="{2B8E115B-BC52-4C46-A212-D5B11C6FD742}"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17043434"/>
      </p:ext>
    </p:extLst>
  </p:cSld>
  <p:clrMapOvr>
    <a:masterClrMapping/>
  </p:clrMapOvr>
  <p:transition>
    <p:blinds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FFFFFF"/>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FFFFFF"/>
              </a:solidFill>
            </a:endParaRPr>
          </a:p>
        </p:txBody>
      </p:sp>
      <p:sp>
        <p:nvSpPr>
          <p:cNvPr id="4" name="灯片编号占位符 3"/>
          <p:cNvSpPr>
            <a:spLocks noGrp="1"/>
          </p:cNvSpPr>
          <p:nvPr>
            <p:ph type="sldNum" sz="quarter" idx="12"/>
          </p:nvPr>
        </p:nvSpPr>
        <p:spPr/>
        <p:txBody>
          <a:bodyPr/>
          <a:lstStyle>
            <a:lvl1pPr>
              <a:defRPr/>
            </a:lvl1pPr>
          </a:lstStyle>
          <a:p>
            <a:fld id="{76877190-CBAB-4062-88F0-3D98A57941FE}"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1052893094"/>
      </p:ext>
    </p:extLst>
  </p:cSld>
  <p:clrMapOvr>
    <a:masterClrMapping/>
  </p:clrMapOvr>
  <p:transition>
    <p:blinds dir="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06"/>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FED9144B-8312-4013-8D71-6ED50480A3CC}"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641814361"/>
      </p:ext>
    </p:extLst>
  </p:cSld>
  <p:clrMapOvr>
    <a:masterClrMapping/>
  </p:clrMapOvr>
  <p:transition>
    <p:blinds dir="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21"/>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8C1EDDCF-82E6-4264-BFD7-B3DBB8228553}"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57179742"/>
      </p:ext>
    </p:extLst>
  </p:cSld>
  <p:clrMapOvr>
    <a:masterClrMapping/>
  </p:clrMapOvr>
  <p:transition>
    <p:blinds dir="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ED170A05-2703-4819-977A-1423252BA7B0}"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569884050"/>
      </p:ext>
    </p:extLst>
  </p:cSld>
  <p:clrMapOvr>
    <a:masterClrMapping/>
  </p:clrMapOvr>
  <p:transition>
    <p:blinds dir="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2BE1083E-FF41-4BF2-97AF-486684E465D5}"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793943635"/>
      </p:ext>
    </p:extLst>
  </p:cSld>
  <p:clrMapOvr>
    <a:masterClrMapping/>
  </p:clrMapOvr>
  <p:transition>
    <p:blinds dir="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8360"/>
            <a:ext cx="8229600" cy="438983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4682729"/>
            <a:ext cx="2133600" cy="342900"/>
          </a:xfrm>
        </p:spPr>
        <p:txBody>
          <a:bodyPr/>
          <a:lstStyle>
            <a:lvl1pPr>
              <a:defRPr/>
            </a:lvl1pPr>
          </a:lstStyle>
          <a:p>
            <a:endParaRPr lang="en-US" altLang="zh-CN">
              <a:solidFill>
                <a:srgbClr val="FFFFFF"/>
              </a:solidFill>
            </a:endParaRPr>
          </a:p>
        </p:txBody>
      </p:sp>
      <p:sp>
        <p:nvSpPr>
          <p:cNvPr id="4" name="页脚占位符 3"/>
          <p:cNvSpPr>
            <a:spLocks noGrp="1"/>
          </p:cNvSpPr>
          <p:nvPr>
            <p:ph type="ftr" sz="quarter" idx="11"/>
          </p:nvPr>
        </p:nvSpPr>
        <p:spPr>
          <a:xfrm>
            <a:off x="3124200" y="4686300"/>
            <a:ext cx="2895600" cy="342900"/>
          </a:xfrm>
        </p:spPr>
        <p:txBody>
          <a:bodyPr/>
          <a:lstStyle>
            <a:lvl1pPr>
              <a:defRPr/>
            </a:lvl1pPr>
          </a:lstStyle>
          <a:p>
            <a:endParaRPr lang="en-US" altLang="zh-CN">
              <a:solidFill>
                <a:srgbClr val="FFFFFF"/>
              </a:solidFill>
            </a:endParaRPr>
          </a:p>
        </p:txBody>
      </p:sp>
      <p:sp>
        <p:nvSpPr>
          <p:cNvPr id="5" name="灯片编号占位符 4"/>
          <p:cNvSpPr>
            <a:spLocks noGrp="1"/>
          </p:cNvSpPr>
          <p:nvPr>
            <p:ph type="sldNum" sz="quarter" idx="12"/>
          </p:nvPr>
        </p:nvSpPr>
        <p:spPr>
          <a:xfrm>
            <a:off x="6553200" y="4682729"/>
            <a:ext cx="2133600" cy="342900"/>
          </a:xfrm>
        </p:spPr>
        <p:txBody>
          <a:bodyPr/>
          <a:lstStyle>
            <a:lvl1pPr>
              <a:defRPr/>
            </a:lvl1pPr>
          </a:lstStyle>
          <a:p>
            <a:fld id="{79E5C212-CA32-4FD2-AF96-20A5B2577CE1}"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115409276"/>
      </p:ext>
    </p:extLst>
  </p:cSld>
  <p:clrMapOvr>
    <a:masterClrMapping/>
  </p:clrMapOvr>
  <p:transition>
    <p:blinds dir="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8360"/>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0"/>
            <a:ext cx="4038600" cy="339804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2956324"/>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4682729"/>
            <a:ext cx="2133600" cy="342900"/>
          </a:xfrm>
        </p:spPr>
        <p:txBody>
          <a:bodyPr/>
          <a:lstStyle>
            <a:lvl1pPr>
              <a:defRPr/>
            </a:lvl1pPr>
          </a:lstStyle>
          <a:p>
            <a:endParaRPr lang="en-US" altLang="zh-CN">
              <a:solidFill>
                <a:srgbClr val="FFFFFF"/>
              </a:solidFill>
            </a:endParaRPr>
          </a:p>
        </p:txBody>
      </p:sp>
      <p:sp>
        <p:nvSpPr>
          <p:cNvPr id="7" name="页脚占位符 6"/>
          <p:cNvSpPr>
            <a:spLocks noGrp="1"/>
          </p:cNvSpPr>
          <p:nvPr>
            <p:ph type="ftr" sz="quarter" idx="11"/>
          </p:nvPr>
        </p:nvSpPr>
        <p:spPr>
          <a:xfrm>
            <a:off x="3124200" y="4686300"/>
            <a:ext cx="2895600" cy="342900"/>
          </a:xfrm>
        </p:spPr>
        <p:txBody>
          <a:bodyPr/>
          <a:lstStyle>
            <a:lvl1pPr>
              <a:defRPr/>
            </a:lvl1pPr>
          </a:lstStyle>
          <a:p>
            <a:endParaRPr lang="en-US" altLang="zh-CN">
              <a:solidFill>
                <a:srgbClr val="FFFFFF"/>
              </a:solidFill>
            </a:endParaRPr>
          </a:p>
        </p:txBody>
      </p:sp>
      <p:sp>
        <p:nvSpPr>
          <p:cNvPr id="8" name="灯片编号占位符 7"/>
          <p:cNvSpPr>
            <a:spLocks noGrp="1"/>
          </p:cNvSpPr>
          <p:nvPr>
            <p:ph type="sldNum" sz="quarter" idx="12"/>
          </p:nvPr>
        </p:nvSpPr>
        <p:spPr>
          <a:xfrm>
            <a:off x="6553200" y="4682729"/>
            <a:ext cx="2133600" cy="342900"/>
          </a:xfrm>
        </p:spPr>
        <p:txBody>
          <a:bodyPr/>
          <a:lstStyle>
            <a:lvl1pPr>
              <a:defRPr/>
            </a:lvl1pPr>
          </a:lstStyle>
          <a:p>
            <a:fld id="{C841C360-C832-4CC8-88F9-48DF86C0AE6F}"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658214441"/>
      </p:ext>
    </p:extLst>
  </p:cSld>
  <p:clrMapOvr>
    <a:masterClrMapping/>
  </p:clrMapOvr>
  <p:transition>
    <p:blinds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08360"/>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200151"/>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2956324"/>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2956324"/>
            <a:ext cx="4038600" cy="16418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682729"/>
            <a:ext cx="2133600" cy="342900"/>
          </a:xfrm>
        </p:spPr>
        <p:txBody>
          <a:bodyPr/>
          <a:lstStyle>
            <a:lvl1pPr>
              <a:defRPr/>
            </a:lvl1pPr>
          </a:lstStyle>
          <a:p>
            <a:endParaRPr lang="en-US" altLang="zh-CN">
              <a:solidFill>
                <a:srgbClr val="FFFFFF"/>
              </a:solidFill>
            </a:endParaRPr>
          </a:p>
        </p:txBody>
      </p:sp>
      <p:sp>
        <p:nvSpPr>
          <p:cNvPr id="8" name="页脚占位符 7"/>
          <p:cNvSpPr>
            <a:spLocks noGrp="1"/>
          </p:cNvSpPr>
          <p:nvPr>
            <p:ph type="ftr" sz="quarter" idx="11"/>
          </p:nvPr>
        </p:nvSpPr>
        <p:spPr>
          <a:xfrm>
            <a:off x="3124200" y="4686300"/>
            <a:ext cx="2895600" cy="342900"/>
          </a:xfrm>
        </p:spPr>
        <p:txBody>
          <a:bodyPr/>
          <a:lstStyle>
            <a:lvl1pPr>
              <a:defRPr/>
            </a:lvl1pPr>
          </a:lstStyle>
          <a:p>
            <a:endParaRPr lang="en-US" altLang="zh-CN">
              <a:solidFill>
                <a:srgbClr val="FFFFFF"/>
              </a:solidFill>
            </a:endParaRPr>
          </a:p>
        </p:txBody>
      </p:sp>
      <p:sp>
        <p:nvSpPr>
          <p:cNvPr id="9" name="灯片编号占位符 8"/>
          <p:cNvSpPr>
            <a:spLocks noGrp="1"/>
          </p:cNvSpPr>
          <p:nvPr>
            <p:ph type="sldNum" sz="quarter" idx="12"/>
          </p:nvPr>
        </p:nvSpPr>
        <p:spPr>
          <a:xfrm>
            <a:off x="6553200" y="4682729"/>
            <a:ext cx="2133600" cy="342900"/>
          </a:xfrm>
        </p:spPr>
        <p:txBody>
          <a:bodyPr/>
          <a:lstStyle>
            <a:lvl1pPr>
              <a:defRPr/>
            </a:lvl1pPr>
          </a:lstStyle>
          <a:p>
            <a:fld id="{AA27D8B5-728C-4694-991D-CB9159D96DF4}"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04991782"/>
      </p:ext>
    </p:extLst>
  </p:cSld>
  <p:clrMapOvr>
    <a:masterClrMapping/>
  </p:clrMapOvr>
  <p:transition>
    <p:blinds dir="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7"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936"/>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172"/>
            <a:ext cx="9156700" cy="282179"/>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6158"/>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 name="矩形 1"/>
          <p:cNvSpPr/>
          <p:nvPr userDrawn="1"/>
        </p:nvSpPr>
        <p:spPr>
          <a:xfrm>
            <a:off x="2569655" y="1097009"/>
            <a:ext cx="4047903" cy="2400657"/>
          </a:xfrm>
          <a:prstGeom prst="rect">
            <a:avLst/>
          </a:prstGeom>
          <a:noFill/>
        </p:spPr>
        <p:txBody>
          <a:bodyPr wrap="none" lIns="91440" tIns="45720" rIns="91440" bIns="45720">
            <a:spAutoFit/>
          </a:bodyPr>
          <a:lstStyle/>
          <a:p>
            <a:pPr algn="ctr"/>
            <a:r>
              <a:rPr lang="zh-CN" altLang="en-US" sz="15000" b="1" cap="none" spc="0" dirty="0" smtClean="0">
                <a:ln w="0"/>
                <a:solidFill>
                  <a:schemeClr val="tx1"/>
                </a:solidFill>
                <a:effectLst>
                  <a:outerShdw blurRad="38100" dist="19050" dir="2700000" algn="tl" rotWithShape="0">
                    <a:schemeClr val="dk1">
                      <a:alpha val="40000"/>
                    </a:schemeClr>
                  </a:outerShdw>
                </a:effectLst>
              </a:rPr>
              <a:t>再见</a:t>
            </a:r>
            <a:endParaRPr lang="zh-CN" altLang="en-US" sz="15000" b="1" cap="none" spc="0" dirty="0">
              <a:ln w="0"/>
              <a:solidFill>
                <a:schemeClr val="tx1"/>
              </a:solidFill>
              <a:effectLst>
                <a:outerShdw blurRad="38100" dist="19050" dir="2700000" algn="tl" rotWithShape="0">
                  <a:schemeClr val="dk1">
                    <a:alpha val="40000"/>
                  </a:schemeClr>
                </a:outerShdw>
              </a:effectLst>
            </a:endParaRP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79576" y="4587974"/>
            <a:ext cx="1428928" cy="532119"/>
          </a:xfrm>
          <a:prstGeom prst="rect">
            <a:avLst/>
          </a:prstGeom>
        </p:spPr>
      </p:pic>
    </p:spTree>
    <p:extLst>
      <p:ext uri="{BB962C8B-B14F-4D97-AF65-F5344CB8AC3E}">
        <p14:creationId xmlns:p14="http://schemas.microsoft.com/office/powerpoint/2010/main" val="123810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87970F70-90AD-45C1-B5F7-92833D73F9A0}" type="slidenum">
              <a:rPr lang="zh-CN" altLang="en-US"/>
              <a:pPr/>
              <a:t>‹#›</a:t>
            </a:fld>
            <a:endParaRPr lang="en-US" altLang="zh-CN"/>
          </a:p>
        </p:txBody>
      </p:sp>
    </p:spTree>
    <p:extLst>
      <p:ext uri="{BB962C8B-B14F-4D97-AF65-F5344CB8AC3E}">
        <p14:creationId xmlns:p14="http://schemas.microsoft.com/office/powerpoint/2010/main" val="4165442696"/>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7"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936"/>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111" name="Freeform 39"/>
          <p:cNvSpPr>
            <a:spLocks/>
          </p:cNvSpPr>
          <p:nvPr/>
        </p:nvSpPr>
        <p:spPr bwMode="gray">
          <a:xfrm>
            <a:off x="1588" y="172"/>
            <a:ext cx="9156700" cy="282179"/>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nvGrpSpPr>
          <p:cNvPr id="3106" name="Group 34"/>
          <p:cNvGrpSpPr>
            <a:grpSpLocks/>
          </p:cNvGrpSpPr>
          <p:nvPr/>
        </p:nvGrpSpPr>
        <p:grpSpPr bwMode="auto">
          <a:xfrm>
            <a:off x="0" y="4066158"/>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pic>
        <p:nvPicPr>
          <p:cNvPr id="14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740696" y="4588146"/>
            <a:ext cx="1387707" cy="549301"/>
          </a:xfrm>
          <a:prstGeom prst="rect">
            <a:avLst/>
          </a:prstGeom>
          <a:noFill/>
          <a:extLst>
            <a:ext uri="{909E8E84-426E-40DD-AFC4-6F175D3DCCD1}">
              <a14:hiddenFill xmlns:a14="http://schemas.microsoft.com/office/drawing/2010/main">
                <a:solidFill>
                  <a:srgbClr val="FFFFFF"/>
                </a:solidFill>
              </a14:hiddenFill>
            </a:ext>
          </a:extLst>
        </p:spPr>
      </p:pic>
      <p:cxnSp>
        <p:nvCxnSpPr>
          <p:cNvPr id="144" name="直接连接符 143"/>
          <p:cNvCxnSpPr/>
          <p:nvPr userDrawn="1"/>
        </p:nvCxnSpPr>
        <p:spPr>
          <a:xfrm>
            <a:off x="1173052" y="1437624"/>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userDrawn="1"/>
        </p:nvCxnSpPr>
        <p:spPr>
          <a:xfrm>
            <a:off x="1154456" y="2409732"/>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91" y="627633"/>
            <a:ext cx="3743325" cy="70246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06581670"/>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7"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936"/>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111" name="Freeform 39"/>
          <p:cNvSpPr>
            <a:spLocks/>
          </p:cNvSpPr>
          <p:nvPr/>
        </p:nvSpPr>
        <p:spPr bwMode="gray">
          <a:xfrm>
            <a:off x="1588" y="172"/>
            <a:ext cx="9156700" cy="282179"/>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nvGrpSpPr>
          <p:cNvPr id="3106" name="Group 34"/>
          <p:cNvGrpSpPr>
            <a:grpSpLocks/>
          </p:cNvGrpSpPr>
          <p:nvPr/>
        </p:nvGrpSpPr>
        <p:grpSpPr bwMode="auto">
          <a:xfrm>
            <a:off x="0" y="4066158"/>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sp>
        <p:nvSpPr>
          <p:cNvPr id="2" name="矩形 1"/>
          <p:cNvSpPr/>
          <p:nvPr userDrawn="1"/>
        </p:nvSpPr>
        <p:spPr>
          <a:xfrm>
            <a:off x="2569655" y="1097009"/>
            <a:ext cx="4047903" cy="2400657"/>
          </a:xfrm>
          <a:prstGeom prst="rect">
            <a:avLst/>
          </a:prstGeom>
          <a:noFill/>
        </p:spPr>
        <p:txBody>
          <a:bodyPr wrap="none" lIns="91440" tIns="45720" rIns="91440" bIns="45720">
            <a:spAutoFit/>
          </a:bodyPr>
          <a:lstStyle/>
          <a:p>
            <a:pPr algn="ctr"/>
            <a:r>
              <a:rPr lang="zh-CN" altLang="en-US" sz="15000" b="1" dirty="0" smtClean="0">
                <a:ln w="0"/>
                <a:solidFill>
                  <a:srgbClr val="000000"/>
                </a:solidFill>
                <a:effectLst>
                  <a:outerShdw blurRad="38100" dist="19050" dir="2700000" algn="tl" rotWithShape="0">
                    <a:srgbClr val="000000">
                      <a:alpha val="40000"/>
                    </a:srgbClr>
                  </a:outerShdw>
                </a:effectLst>
              </a:rPr>
              <a:t>再见</a:t>
            </a:r>
            <a:endParaRPr lang="zh-CN" altLang="en-US" sz="15000" b="1" dirty="0">
              <a:ln w="0"/>
              <a:solidFill>
                <a:srgbClr val="000000"/>
              </a:solidFill>
              <a:effectLst>
                <a:outerShdw blurRad="38100" dist="19050" dir="2700000" algn="tl" rotWithShape="0">
                  <a:srgbClr val="000000">
                    <a:alpha val="40000"/>
                  </a:srgbClr>
                </a:outerShdw>
              </a:effectLst>
            </a:endParaRP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79576" y="4587974"/>
            <a:ext cx="1428928" cy="532119"/>
          </a:xfrm>
          <a:prstGeom prst="rect">
            <a:avLst/>
          </a:prstGeom>
        </p:spPr>
      </p:pic>
    </p:spTree>
    <p:extLst>
      <p:ext uri="{BB962C8B-B14F-4D97-AF65-F5344CB8AC3E}">
        <p14:creationId xmlns:p14="http://schemas.microsoft.com/office/powerpoint/2010/main" val="224962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vl3pPr>
              <a:defRPr sz="2200"/>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551B85E8-410B-4E22-80A1-90EE6581B2E5}"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06679285"/>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477"/>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E4AF68B8-45B6-4AFC-AB2A-BCA60B9BCFD5}"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5949076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87970F70-90AD-45C1-B5F7-92833D73F9A0}"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01390996"/>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67"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67"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a:xfrm>
            <a:off x="3733800" y="4800600"/>
            <a:ext cx="1447800" cy="228600"/>
          </a:xfrm>
          <a:prstGeom prst="rect">
            <a:avLst/>
          </a:prstGeom>
        </p:spPr>
        <p:txBody>
          <a:bodyPr/>
          <a:lstStyle>
            <a:lvl1pPr>
              <a:defRPr/>
            </a:lvl1pPr>
          </a:lstStyle>
          <a:p>
            <a:fld id="{2AFF1E79-BE3B-44F3-A545-365629419FB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3691079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a:xfrm>
            <a:off x="3733800" y="4800600"/>
            <a:ext cx="1447800" cy="228600"/>
          </a:xfrm>
          <a:prstGeom prst="rect">
            <a:avLst/>
          </a:prstGeom>
        </p:spPr>
        <p:txBody>
          <a:bodyPr/>
          <a:lstStyle>
            <a:lvl1pPr>
              <a:defRPr/>
            </a:lvl1pPr>
          </a:lstStyle>
          <a:p>
            <a:fld id="{61BCEC93-C02D-446B-94AD-760E04D30DB0}"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63264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a:xfrm>
            <a:off x="3733800" y="4800600"/>
            <a:ext cx="1447800" cy="228600"/>
          </a:xfrm>
          <a:prstGeom prst="rect">
            <a:avLst/>
          </a:prstGeom>
        </p:spPr>
        <p:txBody>
          <a:bodyPr/>
          <a:lstStyle>
            <a:lvl1pPr>
              <a:defRPr/>
            </a:lvl1pPr>
          </a:lstStyle>
          <a:p>
            <a:fld id="{4EC2D059-4316-4321-A79F-8CCCFAC1A07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744028"/>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584"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742"/>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584" y="1543052"/>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3685C39C-014C-43C5-ACCC-4351920BBA29}"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3920247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584"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742"/>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584" y="1543052"/>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59872012-BEFF-4425-877E-6EA93EA633CB}"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583690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67"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67"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3733800" y="4800600"/>
            <a:ext cx="1447800" cy="228600"/>
          </a:xfrm>
          <a:prstGeom prst="rect">
            <a:avLst/>
          </a:prstGeom>
        </p:spPr>
        <p:txBody>
          <a:bodyPr/>
          <a:lstStyle>
            <a:lvl1pPr>
              <a:defRPr/>
            </a:lvl1pPr>
          </a:lstStyle>
          <a:p>
            <a:fld id="{2AFF1E79-BE3B-44F3-A545-365629419FBD}" type="slidenum">
              <a:rPr lang="zh-CN" altLang="en-US"/>
              <a:pPr/>
              <a:t>‹#›</a:t>
            </a:fld>
            <a:endParaRPr lang="en-US" altLang="zh-CN"/>
          </a:p>
        </p:txBody>
      </p:sp>
    </p:spTree>
    <p:extLst>
      <p:ext uri="{BB962C8B-B14F-4D97-AF65-F5344CB8AC3E}">
        <p14:creationId xmlns:p14="http://schemas.microsoft.com/office/powerpoint/2010/main" val="1017562797"/>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2DA618F2-1279-466D-8BAE-3B00A5B3C73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7630638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4301"/>
            <a:ext cx="2057400" cy="44803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4301"/>
            <a:ext cx="6019800" cy="44803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89FA1E0C-0218-4001-8ED5-9134121C3A8E}"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0077168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997"/>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84359666"/>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33"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67426831"/>
      </p:ext>
    </p:extLst>
  </p:cSld>
  <p:clrMapOvr>
    <a:masterClrMapping/>
  </p:clrMapOvr>
  <p:transition spd="slow"/>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211" y="3305182"/>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211"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1318744331"/>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64"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48863929"/>
      </p:ext>
    </p:extLst>
  </p:cSld>
  <p:clrMapOvr>
    <a:masterClrMapping/>
  </p:clrMapOvr>
  <p:transition spd="slow"/>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0"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30"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47431132"/>
      </p:ext>
    </p:extLst>
  </p:cSld>
  <p:clrMapOvr>
    <a:masterClrMapping/>
  </p:clrMapOvr>
  <p:transition spd="slow"/>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77106162"/>
      </p:ext>
    </p:extLst>
  </p:cSld>
  <p:clrMapOvr>
    <a:masterClrMapping/>
  </p:clrMapOvr>
  <p:transition spd="slow"/>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824741"/>
      </p:ext>
    </p:extLst>
  </p:cSld>
  <p:clrMapOvr>
    <a:masterClrMapping/>
  </p:clrMapOvr>
  <p:transition spd="slow"/>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9"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966"/>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9"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054850772"/>
      </p:ext>
    </p:extLst>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3733800" y="4800600"/>
            <a:ext cx="1447800" cy="228600"/>
          </a:xfrm>
          <a:prstGeom prst="rect">
            <a:avLst/>
          </a:prstGeom>
        </p:spPr>
        <p:txBody>
          <a:bodyPr/>
          <a:lstStyle>
            <a:lvl1pPr>
              <a:defRPr/>
            </a:lvl1pPr>
          </a:lstStyle>
          <a:p>
            <a:fld id="{61BCEC93-C02D-446B-94AD-760E04D30DB0}" type="slidenum">
              <a:rPr lang="zh-CN" altLang="en-US"/>
              <a:pPr/>
              <a:t>‹#›</a:t>
            </a:fld>
            <a:endParaRPr lang="en-US" altLang="zh-CN"/>
          </a:p>
        </p:txBody>
      </p:sp>
    </p:spTree>
    <p:extLst>
      <p:ext uri="{BB962C8B-B14F-4D97-AF65-F5344CB8AC3E}">
        <p14:creationId xmlns:p14="http://schemas.microsoft.com/office/powerpoint/2010/main" val="2617379354"/>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1"/>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676"/>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033276698"/>
      </p:ext>
    </p:extLst>
  </p:cSld>
  <p:clrMapOvr>
    <a:masterClrMapping/>
  </p:clrMapOvr>
  <p:transition spd="slow"/>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1_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33" y="205978"/>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33"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35069840"/>
      </p:ext>
    </p:extLst>
  </p:cSld>
  <p:clrMapOvr>
    <a:masterClrMapping/>
  </p:clrMapOvr>
  <p:transition spd="slow"/>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3" y="205986"/>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6"/>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52478197"/>
      </p:ext>
    </p:extLst>
  </p:cSld>
  <p:clrMapOvr>
    <a:masterClrMapping/>
  </p:clrMapOvr>
  <p:transition spd="slow"/>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2"/>
            <a:ext cx="4038600" cy="163949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2954114"/>
            <a:ext cx="4038600" cy="16406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a:prstGeom prst="rect">
            <a:avLst/>
          </a:prstGeo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a:prstGeom prst="rect">
            <a:avLst/>
          </a:prstGeom>
        </p:spPr>
        <p:txBody>
          <a:bodyPr/>
          <a:lstStyle>
            <a:lvl1pPr>
              <a:defRPr/>
            </a:lvl1pPr>
          </a:lstStyle>
          <a:p>
            <a:fld id="{B426437A-06D7-4FAF-888D-A362B91F993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05812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3733800" y="4800600"/>
            <a:ext cx="1447800" cy="228600"/>
          </a:xfrm>
          <a:prstGeom prst="rect">
            <a:avLst/>
          </a:prstGeom>
        </p:spPr>
        <p:txBody>
          <a:bodyPr/>
          <a:lstStyle>
            <a:lvl1pPr>
              <a:defRPr/>
            </a:lvl1pPr>
          </a:lstStyle>
          <a:p>
            <a:fld id="{4EC2D059-4316-4321-A79F-8CCCFAC1A07D}" type="slidenum">
              <a:rPr lang="zh-CN" altLang="en-US"/>
              <a:pPr/>
              <a:t>‹#›</a:t>
            </a:fld>
            <a:endParaRPr lang="en-US" altLang="zh-CN"/>
          </a:p>
        </p:txBody>
      </p:sp>
    </p:spTree>
    <p:extLst>
      <p:ext uri="{BB962C8B-B14F-4D97-AF65-F5344CB8AC3E}">
        <p14:creationId xmlns:p14="http://schemas.microsoft.com/office/powerpoint/2010/main" val="285336485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584"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742"/>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584" y="1543052"/>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3685C39C-014C-43C5-ACCC-4351920BBA29}" type="slidenum">
              <a:rPr lang="zh-CN" altLang="en-US"/>
              <a:pPr/>
              <a:t>‹#›</a:t>
            </a:fld>
            <a:endParaRPr lang="en-US" altLang="zh-CN"/>
          </a:p>
        </p:txBody>
      </p:sp>
    </p:spTree>
    <p:extLst>
      <p:ext uri="{BB962C8B-B14F-4D97-AF65-F5344CB8AC3E}">
        <p14:creationId xmlns:p14="http://schemas.microsoft.com/office/powerpoint/2010/main" val="37257595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4.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6.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5.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audio" Target="../media/audio1.wav"/><Relationship Id="rId3" Type="http://schemas.openxmlformats.org/officeDocument/2006/relationships/slideLayout" Target="../slideLayouts/slideLayout37.xml"/><Relationship Id="rId21" Type="http://schemas.openxmlformats.org/officeDocument/2006/relationships/image" Target="../media/image9.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 Target="../slides/slide2.xml"/><Relationship Id="rId2" Type="http://schemas.openxmlformats.org/officeDocument/2006/relationships/slideLayout" Target="../slideLayouts/slideLayout36.xml"/><Relationship Id="rId16" Type="http://schemas.openxmlformats.org/officeDocument/2006/relationships/theme" Target="../theme/theme3.xml"/><Relationship Id="rId20" Type="http://schemas.openxmlformats.org/officeDocument/2006/relationships/image" Target="../media/image8.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7.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image" Target="../media/image1.png"/><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theme" Target="../theme/theme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grpSp>
        <p:nvGrpSpPr>
          <p:cNvPr id="1085" name="Group 61"/>
          <p:cNvGrpSpPr>
            <a:grpSpLocks/>
          </p:cNvGrpSpPr>
          <p:nvPr/>
        </p:nvGrpSpPr>
        <p:grpSpPr bwMode="auto">
          <a:xfrm>
            <a:off x="-6350" y="-4762"/>
            <a:ext cx="9172575" cy="5155406"/>
            <a:chOff x="-4" y="-4"/>
            <a:chExt cx="5778" cy="4330"/>
          </a:xfrm>
        </p:grpSpPr>
        <p:sp>
          <p:nvSpPr>
            <p:cNvPr id="1043" name="Line 19"/>
            <p:cNvSpPr>
              <a:spLocks noChangeShapeType="1"/>
            </p:cNvSpPr>
            <p:nvPr/>
          </p:nvSpPr>
          <p:spPr bwMode="gray">
            <a:xfrm>
              <a:off x="14" y="1725"/>
              <a:ext cx="767" cy="2595"/>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22"/>
            <p:cNvSpPr>
              <a:spLocks noChangeShapeType="1"/>
            </p:cNvSpPr>
            <p:nvPr/>
          </p:nvSpPr>
          <p:spPr bwMode="gray">
            <a:xfrm flipH="1">
              <a:off x="5523" y="3888"/>
              <a:ext cx="251" cy="432"/>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 name="Line 23"/>
            <p:cNvSpPr>
              <a:spLocks noChangeShapeType="1"/>
            </p:cNvSpPr>
            <p:nvPr/>
          </p:nvSpPr>
          <p:spPr bwMode="gray">
            <a:xfrm flipH="1" flipV="1">
              <a:off x="24" y="4"/>
              <a:ext cx="5743" cy="485"/>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0" name="Line 26"/>
            <p:cNvSpPr>
              <a:spLocks noChangeShapeType="1"/>
            </p:cNvSpPr>
            <p:nvPr/>
          </p:nvSpPr>
          <p:spPr bwMode="gray">
            <a:xfrm flipH="1">
              <a:off x="3899" y="3933"/>
              <a:ext cx="1868" cy="367"/>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 name="Freeform 7"/>
            <p:cNvSpPr>
              <a:spLocks/>
            </p:cNvSpPr>
            <p:nvPr/>
          </p:nvSpPr>
          <p:spPr bwMode="gray">
            <a:xfrm>
              <a:off x="-4" y="-4"/>
              <a:ext cx="5764" cy="644"/>
            </a:xfrm>
            <a:custGeom>
              <a:avLst/>
              <a:gdLst>
                <a:gd name="T0" fmla="*/ 1 w 5764"/>
                <a:gd name="T1" fmla="*/ 644 h 644"/>
                <a:gd name="T2" fmla="*/ 3603 w 5764"/>
                <a:gd name="T3" fmla="*/ 644 h 644"/>
                <a:gd name="T4" fmla="*/ 3704 w 5764"/>
                <a:gd name="T5" fmla="*/ 623 h 644"/>
                <a:gd name="T6" fmla="*/ 3970 w 5764"/>
                <a:gd name="T7" fmla="*/ 529 h 644"/>
                <a:gd name="T8" fmla="*/ 4053 w 5764"/>
                <a:gd name="T9" fmla="*/ 511 h 644"/>
                <a:gd name="T10" fmla="*/ 5764 w 5764"/>
                <a:gd name="T11" fmla="*/ 512 h 644"/>
                <a:gd name="T12" fmla="*/ 5762 w 5764"/>
                <a:gd name="T13" fmla="*/ 0 h 644"/>
                <a:gd name="T14" fmla="*/ 0 w 5764"/>
                <a:gd name="T15" fmla="*/ 2 h 644"/>
                <a:gd name="T16" fmla="*/ 1 w 5764"/>
                <a:gd name="T17"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644">
                  <a:moveTo>
                    <a:pt x="1" y="644"/>
                  </a:moveTo>
                  <a:lnTo>
                    <a:pt x="3603" y="644"/>
                  </a:lnTo>
                  <a:cubicBezTo>
                    <a:pt x="3663" y="644"/>
                    <a:pt x="3704" y="623"/>
                    <a:pt x="3704" y="623"/>
                  </a:cubicBezTo>
                  <a:lnTo>
                    <a:pt x="3970" y="529"/>
                  </a:lnTo>
                  <a:cubicBezTo>
                    <a:pt x="3970" y="529"/>
                    <a:pt x="4000" y="513"/>
                    <a:pt x="4053" y="511"/>
                  </a:cubicBezTo>
                  <a:lnTo>
                    <a:pt x="5764" y="512"/>
                  </a:lnTo>
                  <a:lnTo>
                    <a:pt x="5762" y="0"/>
                  </a:lnTo>
                  <a:lnTo>
                    <a:pt x="0" y="2"/>
                  </a:lnTo>
                  <a:lnTo>
                    <a:pt x="1" y="644"/>
                  </a:lnTo>
                  <a:close/>
                </a:path>
              </a:pathLst>
            </a:custGeom>
            <a:gradFill rotWithShape="1">
              <a:gsLst>
                <a:gs pos="0">
                  <a:srgbClr val="FFFFFF">
                    <a:gamma/>
                    <a:tint val="0"/>
                    <a:invGamma/>
                    <a:alpha val="0"/>
                  </a:srgbClr>
                </a:gs>
                <a:gs pos="100000">
                  <a:srgbClr val="FFFFFF">
                    <a:alpha val="7000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 name="Freeform 8"/>
            <p:cNvSpPr>
              <a:spLocks/>
            </p:cNvSpPr>
            <p:nvPr/>
          </p:nvSpPr>
          <p:spPr bwMode="gray">
            <a:xfrm>
              <a:off x="-4" y="-2"/>
              <a:ext cx="5762" cy="600"/>
            </a:xfrm>
            <a:custGeom>
              <a:avLst/>
              <a:gdLst>
                <a:gd name="T0" fmla="*/ 2 w 5762"/>
                <a:gd name="T1" fmla="*/ 600 h 600"/>
                <a:gd name="T2" fmla="*/ 3603 w 5762"/>
                <a:gd name="T3" fmla="*/ 600 h 600"/>
                <a:gd name="T4" fmla="*/ 3704 w 5762"/>
                <a:gd name="T5" fmla="*/ 579 h 600"/>
                <a:gd name="T6" fmla="*/ 3970 w 5762"/>
                <a:gd name="T7" fmla="*/ 485 h 600"/>
                <a:gd name="T8" fmla="*/ 4053 w 5762"/>
                <a:gd name="T9" fmla="*/ 467 h 600"/>
                <a:gd name="T10" fmla="*/ 5762 w 5762"/>
                <a:gd name="T11" fmla="*/ 466 h 600"/>
                <a:gd name="T12" fmla="*/ 5762 w 5762"/>
                <a:gd name="T13" fmla="*/ 0 h 600"/>
                <a:gd name="T14" fmla="*/ 0 w 5762"/>
                <a:gd name="T15" fmla="*/ 2 h 600"/>
                <a:gd name="T16" fmla="*/ 2 w 5762"/>
                <a:gd name="T17"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600">
                  <a:moveTo>
                    <a:pt x="2" y="600"/>
                  </a:moveTo>
                  <a:lnTo>
                    <a:pt x="3603" y="600"/>
                  </a:lnTo>
                  <a:cubicBezTo>
                    <a:pt x="3663" y="600"/>
                    <a:pt x="3704" y="579"/>
                    <a:pt x="3704" y="579"/>
                  </a:cubicBezTo>
                  <a:lnTo>
                    <a:pt x="3970" y="485"/>
                  </a:lnTo>
                  <a:cubicBezTo>
                    <a:pt x="3970" y="485"/>
                    <a:pt x="3996" y="473"/>
                    <a:pt x="4053" y="467"/>
                  </a:cubicBezTo>
                  <a:lnTo>
                    <a:pt x="5762" y="466"/>
                  </a:lnTo>
                  <a:lnTo>
                    <a:pt x="5762" y="0"/>
                  </a:lnTo>
                  <a:lnTo>
                    <a:pt x="0" y="2"/>
                  </a:lnTo>
                  <a:lnTo>
                    <a:pt x="2" y="60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74" name="Group 50"/>
            <p:cNvGrpSpPr>
              <a:grpSpLocks/>
            </p:cNvGrpSpPr>
            <p:nvPr/>
          </p:nvGrpSpPr>
          <p:grpSpPr bwMode="auto">
            <a:xfrm flipH="1">
              <a:off x="-2" y="4151"/>
              <a:ext cx="5764" cy="175"/>
              <a:chOff x="-2" y="4151"/>
              <a:chExt cx="5764" cy="175"/>
            </a:xfrm>
          </p:grpSpPr>
          <p:sp>
            <p:nvSpPr>
              <p:cNvPr id="1073" name="Freeform 49"/>
              <p:cNvSpPr>
                <a:spLocks/>
              </p:cNvSpPr>
              <p:nvPr userDrawn="1"/>
            </p:nvSpPr>
            <p:spPr bwMode="gray">
              <a:xfrm>
                <a:off x="-2" y="4151"/>
                <a:ext cx="5762" cy="169"/>
              </a:xfrm>
              <a:custGeom>
                <a:avLst/>
                <a:gdLst>
                  <a:gd name="T0" fmla="*/ 0 w 5762"/>
                  <a:gd name="T1" fmla="*/ 169 h 169"/>
                  <a:gd name="T2" fmla="*/ 5762 w 5762"/>
                  <a:gd name="T3" fmla="*/ 168 h 169"/>
                  <a:gd name="T4" fmla="*/ 5762 w 5762"/>
                  <a:gd name="T5" fmla="*/ 56 h 169"/>
                  <a:gd name="T6" fmla="*/ 1513 w 5762"/>
                  <a:gd name="T7" fmla="*/ 57 h 169"/>
                  <a:gd name="T8" fmla="*/ 1465 w 5762"/>
                  <a:gd name="T9" fmla="*/ 47 h 169"/>
                  <a:gd name="T10" fmla="*/ 1403 w 5762"/>
                  <a:gd name="T11" fmla="*/ 14 h 169"/>
                  <a:gd name="T12" fmla="*/ 1346 w 5762"/>
                  <a:gd name="T13" fmla="*/ 2 h 169"/>
                  <a:gd name="T14" fmla="*/ 0 w 5762"/>
                  <a:gd name="T15" fmla="*/ 2 h 169"/>
                  <a:gd name="T16" fmla="*/ 0 w 5762"/>
                  <a:gd name="T1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69">
                    <a:moveTo>
                      <a:pt x="0" y="169"/>
                    </a:moveTo>
                    <a:lnTo>
                      <a:pt x="5762" y="168"/>
                    </a:lnTo>
                    <a:lnTo>
                      <a:pt x="5762" y="56"/>
                    </a:lnTo>
                    <a:lnTo>
                      <a:pt x="1513" y="57"/>
                    </a:lnTo>
                    <a:cubicBezTo>
                      <a:pt x="1486" y="57"/>
                      <a:pt x="1486" y="54"/>
                      <a:pt x="1465" y="47"/>
                    </a:cubicBezTo>
                    <a:lnTo>
                      <a:pt x="1403" y="14"/>
                    </a:lnTo>
                    <a:cubicBezTo>
                      <a:pt x="1383" y="6"/>
                      <a:pt x="1385" y="0"/>
                      <a:pt x="1346" y="2"/>
                    </a:cubicBezTo>
                    <a:lnTo>
                      <a:pt x="0" y="2"/>
                    </a:lnTo>
                    <a:lnTo>
                      <a:pt x="0" y="169"/>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 name="Freeform 37"/>
              <p:cNvSpPr>
                <a:spLocks/>
              </p:cNvSpPr>
              <p:nvPr userDrawn="1"/>
            </p:nvSpPr>
            <p:spPr bwMode="gray">
              <a:xfrm>
                <a:off x="-2" y="4188"/>
                <a:ext cx="5764" cy="138"/>
              </a:xfrm>
              <a:custGeom>
                <a:avLst/>
                <a:gdLst>
                  <a:gd name="T0" fmla="*/ 2 w 5764"/>
                  <a:gd name="T1" fmla="*/ 138 h 138"/>
                  <a:gd name="T2" fmla="*/ 5764 w 5764"/>
                  <a:gd name="T3" fmla="*/ 136 h 138"/>
                  <a:gd name="T4" fmla="*/ 5762 w 5764"/>
                  <a:gd name="T5" fmla="*/ 56 h 138"/>
                  <a:gd name="T6" fmla="*/ 1513 w 5764"/>
                  <a:gd name="T7" fmla="*/ 57 h 138"/>
                  <a:gd name="T8" fmla="*/ 1465 w 5764"/>
                  <a:gd name="T9" fmla="*/ 47 h 138"/>
                  <a:gd name="T10" fmla="*/ 1403 w 5764"/>
                  <a:gd name="T11" fmla="*/ 14 h 138"/>
                  <a:gd name="T12" fmla="*/ 1346 w 5764"/>
                  <a:gd name="T13" fmla="*/ 2 h 138"/>
                  <a:gd name="T14" fmla="*/ 0 w 5764"/>
                  <a:gd name="T15" fmla="*/ 2 h 138"/>
                  <a:gd name="T16" fmla="*/ 2 w 5764"/>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138">
                    <a:moveTo>
                      <a:pt x="2" y="138"/>
                    </a:moveTo>
                    <a:lnTo>
                      <a:pt x="5764" y="136"/>
                    </a:lnTo>
                    <a:lnTo>
                      <a:pt x="5762" y="56"/>
                    </a:lnTo>
                    <a:lnTo>
                      <a:pt x="1513" y="57"/>
                    </a:lnTo>
                    <a:cubicBezTo>
                      <a:pt x="1486" y="57"/>
                      <a:pt x="1486" y="54"/>
                      <a:pt x="1465" y="47"/>
                    </a:cubicBezTo>
                    <a:lnTo>
                      <a:pt x="1403" y="14"/>
                    </a:lnTo>
                    <a:cubicBezTo>
                      <a:pt x="1383" y="6"/>
                      <a:pt x="1385" y="0"/>
                      <a:pt x="1346" y="2"/>
                    </a:cubicBezTo>
                    <a:lnTo>
                      <a:pt x="0" y="2"/>
                    </a:lnTo>
                    <a:lnTo>
                      <a:pt x="2" y="13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84" name="Freeform 60"/>
            <p:cNvSpPr>
              <a:spLocks/>
            </p:cNvSpPr>
            <p:nvPr userDrawn="1"/>
          </p:nvSpPr>
          <p:spPr bwMode="gray">
            <a:xfrm>
              <a:off x="4080" y="508"/>
              <a:ext cx="1152" cy="288"/>
            </a:xfrm>
            <a:custGeom>
              <a:avLst/>
              <a:gdLst>
                <a:gd name="T0" fmla="*/ 48 w 1152"/>
                <a:gd name="T1" fmla="*/ 0 h 288"/>
                <a:gd name="T2" fmla="*/ 0 w 1152"/>
                <a:gd name="T3" fmla="*/ 288 h 288"/>
                <a:gd name="T4" fmla="*/ 1056 w 1152"/>
                <a:gd name="T5" fmla="*/ 288 h 288"/>
                <a:gd name="T6" fmla="*/ 1152 w 1152"/>
                <a:gd name="T7" fmla="*/ 0 h 288"/>
                <a:gd name="T8" fmla="*/ 48 w 1152"/>
                <a:gd name="T9" fmla="*/ 0 h 288"/>
              </a:gdLst>
              <a:ahLst/>
              <a:cxnLst>
                <a:cxn ang="0">
                  <a:pos x="T0" y="T1"/>
                </a:cxn>
                <a:cxn ang="0">
                  <a:pos x="T2" y="T3"/>
                </a:cxn>
                <a:cxn ang="0">
                  <a:pos x="T4" y="T5"/>
                </a:cxn>
                <a:cxn ang="0">
                  <a:pos x="T6" y="T7"/>
                </a:cxn>
                <a:cxn ang="0">
                  <a:pos x="T8" y="T9"/>
                </a:cxn>
              </a:cxnLst>
              <a:rect l="0" t="0" r="r" b="b"/>
              <a:pathLst>
                <a:path w="1152" h="288">
                  <a:moveTo>
                    <a:pt x="48" y="0"/>
                  </a:moveTo>
                  <a:lnTo>
                    <a:pt x="0" y="288"/>
                  </a:lnTo>
                  <a:lnTo>
                    <a:pt x="1056" y="288"/>
                  </a:lnTo>
                  <a:lnTo>
                    <a:pt x="1152" y="0"/>
                  </a:lnTo>
                  <a:lnTo>
                    <a:pt x="48" y="0"/>
                  </a:lnTo>
                  <a:close/>
                </a:path>
              </a:pathLst>
            </a:custGeom>
            <a:solidFill>
              <a:srgbClr val="FFFFFF">
                <a:alpha val="1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733431" y="114327"/>
            <a:ext cx="7953375"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grpSp>
        <p:nvGrpSpPr>
          <p:cNvPr id="1063" name="Group 39"/>
          <p:cNvGrpSpPr>
            <a:grpSpLocks/>
          </p:cNvGrpSpPr>
          <p:nvPr/>
        </p:nvGrpSpPr>
        <p:grpSpPr bwMode="auto">
          <a:xfrm>
            <a:off x="327025" y="219102"/>
            <a:ext cx="361950" cy="271463"/>
            <a:chOff x="192" y="384"/>
            <a:chExt cx="336" cy="288"/>
          </a:xfrm>
        </p:grpSpPr>
        <p:sp>
          <p:nvSpPr>
            <p:cNvPr id="1064" name="AutoShape 40"/>
            <p:cNvSpPr>
              <a:spLocks noChangeArrowheads="1"/>
            </p:cNvSpPr>
            <p:nvPr userDrawn="1"/>
          </p:nvSpPr>
          <p:spPr bwMode="gray">
            <a:xfrm>
              <a:off x="192" y="384"/>
              <a:ext cx="192" cy="288"/>
            </a:xfrm>
            <a:prstGeom prst="chevron">
              <a:avLst>
                <a:gd name="adj" fmla="val 60935"/>
              </a:avLst>
            </a:prstGeom>
            <a:solidFill>
              <a:schemeClr val="bg1">
                <a:alpha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AutoShape 41"/>
            <p:cNvSpPr>
              <a:spLocks noChangeArrowheads="1"/>
            </p:cNvSpPr>
            <p:nvPr userDrawn="1"/>
          </p:nvSpPr>
          <p:spPr bwMode="gray">
            <a:xfrm>
              <a:off x="336" y="384"/>
              <a:ext cx="192" cy="288"/>
            </a:xfrm>
            <a:prstGeom prst="chevron">
              <a:avLst>
                <a:gd name="adj" fmla="val 60935"/>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7" name="Rectangle 3"/>
          <p:cNvSpPr>
            <a:spLocks noGrp="1" noChangeArrowheads="1"/>
          </p:cNvSpPr>
          <p:nvPr>
            <p:ph type="body" idx="1"/>
          </p:nvPr>
        </p:nvSpPr>
        <p:spPr bwMode="gray">
          <a:xfrm>
            <a:off x="466271" y="886306"/>
            <a:ext cx="82296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2" name="图片 31"/>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7679576" y="4587974"/>
            <a:ext cx="1428928" cy="53211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83"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timing>
    <p:tnLst>
      <p:par>
        <p:cTn id="1" dur="indefinite" restart="never" nodeType="tmRoot"/>
      </p:par>
    </p:tnLst>
  </p:timing>
  <p:txStyles>
    <p:title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p:titleStyle>
    <p:bodyStyle>
      <a:lvl1pPr marL="342900" indent="-342900" algn="l" rtl="0" fontAlgn="base">
        <a:spcBef>
          <a:spcPct val="20000"/>
        </a:spcBef>
        <a:spcAft>
          <a:spcPct val="0"/>
        </a:spcAft>
        <a:buChar char="•"/>
        <a:defRPr sz="28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2"/>
            <a:ext cx="9144000" cy="477441"/>
          </a:xfrm>
          <a:prstGeom prst="rect">
            <a:avLst/>
          </a:prstGeom>
          <a:gradFill rotWithShape="1">
            <a:gsLst>
              <a:gs pos="0">
                <a:srgbClr val="001D31"/>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1800" b="1">
              <a:solidFill>
                <a:srgbClr val="000000"/>
              </a:solidFill>
              <a:ea typeface="黑体" pitchFamily="49" charset="-122"/>
            </a:endParaRPr>
          </a:p>
        </p:txBody>
      </p:sp>
      <p:grpSp>
        <p:nvGrpSpPr>
          <p:cNvPr id="3075" name="Group 16"/>
          <p:cNvGrpSpPr>
            <a:grpSpLocks/>
          </p:cNvGrpSpPr>
          <p:nvPr/>
        </p:nvGrpSpPr>
        <p:grpSpPr bwMode="auto">
          <a:xfrm>
            <a:off x="152722" y="572693"/>
            <a:ext cx="8810683" cy="4429125"/>
            <a:chOff x="40" y="391"/>
            <a:chExt cx="2608" cy="3810"/>
          </a:xfrm>
        </p:grpSpPr>
        <p:sp>
          <p:nvSpPr>
            <p:cNvPr id="3082" name="AutoShape 17"/>
            <p:cNvSpPr>
              <a:spLocks noChangeArrowheads="1"/>
            </p:cNvSpPr>
            <p:nvPr/>
          </p:nvSpPr>
          <p:spPr bwMode="auto">
            <a:xfrm>
              <a:off x="40" y="391"/>
              <a:ext cx="2608" cy="3810"/>
            </a:xfrm>
            <a:prstGeom prst="roundRect">
              <a:avLst>
                <a:gd name="adj" fmla="val 4949"/>
              </a:avLst>
            </a:prstGeom>
            <a:solidFill>
              <a:srgbClr val="F8F8F8"/>
            </a:solidFill>
            <a:ln w="9525">
              <a:solidFill>
                <a:srgbClr val="80CB35"/>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1800" b="1">
                <a:solidFill>
                  <a:srgbClr val="000000"/>
                </a:solidFill>
                <a:latin typeface="Times New Roman" pitchFamily="18" charset="0"/>
                <a:ea typeface="黑体" pitchFamily="49" charset="-122"/>
              </a:endParaRPr>
            </a:p>
          </p:txBody>
        </p:sp>
        <p:sp>
          <p:nvSpPr>
            <p:cNvPr id="3083" name="AutoShape 18"/>
            <p:cNvSpPr>
              <a:spLocks noChangeArrowheads="1"/>
            </p:cNvSpPr>
            <p:nvPr/>
          </p:nvSpPr>
          <p:spPr bwMode="auto">
            <a:xfrm>
              <a:off x="95" y="456"/>
              <a:ext cx="2503" cy="3710"/>
            </a:xfrm>
            <a:prstGeom prst="roundRect">
              <a:avLst>
                <a:gd name="adj" fmla="val 7912"/>
              </a:avLst>
            </a:prstGeom>
            <a:solidFill>
              <a:schemeClr val="bg1">
                <a:alpha val="50195"/>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1800" b="1">
                <a:solidFill>
                  <a:srgbClr val="000000"/>
                </a:solidFill>
                <a:latin typeface="Times New Roman" pitchFamily="18" charset="0"/>
                <a:ea typeface="黑体" pitchFamily="49" charset="-122"/>
              </a:endParaRPr>
            </a:p>
          </p:txBody>
        </p:sp>
      </p:grpSp>
      <p:pic>
        <p:nvPicPr>
          <p:cNvPr id="14" name="Picture 2" descr="C:\Users\chaoran\Desktop\logo.png"/>
          <p:cNvPicPr>
            <a:picLocks noChangeAspect="1" noChangeArrowheads="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56812" y="4572000"/>
            <a:ext cx="2018968" cy="381000"/>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3077" name="图片 7"/>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 y="0"/>
            <a:ext cx="914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chaoran\Desktop\logo.png"/>
          <p:cNvPicPr>
            <a:picLocks noChangeAspect="1" noChangeArrowheads="1"/>
          </p:cNvPicPr>
          <p:nvPr/>
        </p:nvPicPr>
        <p:blipFill rotWithShape="1">
          <a:blip r:embed="rId13"/>
          <a:srcRect r="68571"/>
          <a:stretch/>
        </p:blipFill>
        <p:spPr bwMode="auto">
          <a:xfrm>
            <a:off x="5599730" y="4355313"/>
            <a:ext cx="1077726" cy="646510"/>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9" name="Picture 2" descr="C:\Users\chaoran\Desktop\logo.png"/>
          <p:cNvPicPr>
            <a:picLocks noChangeAspect="1" noChangeArrowheads="1"/>
          </p:cNvPicPr>
          <p:nvPr/>
        </p:nvPicPr>
        <p:blipFill rotWithShape="1">
          <a:blip r:embed="rId13">
            <a:duotone>
              <a:schemeClr val="accent3">
                <a:shade val="45000"/>
                <a:satMod val="135000"/>
              </a:schemeClr>
              <a:prstClr val="white"/>
            </a:duotone>
            <a:extLst>
              <a:ext uri="{28A0092B-C50C-407E-A947-70E740481C1C}">
                <a14:useLocalDpi xmlns:a14="http://schemas.microsoft.com/office/drawing/2010/main" val="0"/>
              </a:ext>
            </a:extLst>
          </a:blip>
          <a:srcRect l="29892"/>
          <a:stretch/>
        </p:blipFill>
        <p:spPr bwMode="auto">
          <a:xfrm>
            <a:off x="6677460" y="4355038"/>
            <a:ext cx="2207623" cy="594228"/>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3080" name="Picture 1" descr="C:\Documents and Settings\All Users\Documents\My Pictures\示例图片\Blue hills.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 y="0"/>
            <a:ext cx="914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p:nvSpPr>
        <p:spPr bwMode="auto">
          <a:xfrm>
            <a:off x="2900148" y="1371600"/>
            <a:ext cx="3390672" cy="200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黑体" pitchFamily="49" charset="-122"/>
              </a:defRPr>
            </a:lvl1pPr>
            <a:lvl2pPr marL="742950" indent="-285750" eaLnBrk="0" hangingPunct="0">
              <a:defRPr b="1">
                <a:solidFill>
                  <a:schemeClr val="tx1"/>
                </a:solidFill>
                <a:latin typeface="Arial" pitchFamily="34" charset="0"/>
                <a:ea typeface="黑体" pitchFamily="49" charset="-122"/>
              </a:defRPr>
            </a:lvl2pPr>
            <a:lvl3pPr marL="1143000" indent="-228600" eaLnBrk="0" hangingPunct="0">
              <a:defRPr b="1">
                <a:solidFill>
                  <a:schemeClr val="tx1"/>
                </a:solidFill>
                <a:latin typeface="Arial" pitchFamily="34" charset="0"/>
                <a:ea typeface="黑体" pitchFamily="49" charset="-122"/>
              </a:defRPr>
            </a:lvl3pPr>
            <a:lvl4pPr marL="1600200" indent="-228600" eaLnBrk="0" hangingPunct="0">
              <a:defRPr b="1">
                <a:solidFill>
                  <a:schemeClr val="tx1"/>
                </a:solidFill>
                <a:latin typeface="Arial" pitchFamily="34" charset="0"/>
                <a:ea typeface="黑体" pitchFamily="49" charset="-122"/>
              </a:defRPr>
            </a:lvl4pPr>
            <a:lvl5pPr marL="2057400" indent="-228600" eaLnBrk="0" hangingPunct="0">
              <a:defRPr b="1">
                <a:solidFill>
                  <a:schemeClr val="tx1"/>
                </a:solidFill>
                <a:latin typeface="Arial" pitchFamily="34" charset="0"/>
                <a:ea typeface="黑体" pitchFamily="49" charset="-122"/>
              </a:defRPr>
            </a:lvl5pPr>
            <a:lvl6pPr marL="2514600" indent="-228600" algn="ctr" eaLnBrk="0" fontAlgn="base" hangingPunct="0">
              <a:spcBef>
                <a:spcPct val="0"/>
              </a:spcBef>
              <a:spcAft>
                <a:spcPct val="0"/>
              </a:spcAft>
              <a:defRPr b="1">
                <a:solidFill>
                  <a:schemeClr val="tx1"/>
                </a:solidFill>
                <a:latin typeface="Arial" pitchFamily="34" charset="0"/>
                <a:ea typeface="黑体" pitchFamily="49" charset="-122"/>
              </a:defRPr>
            </a:lvl6pPr>
            <a:lvl7pPr marL="2971800" indent="-228600" algn="ctr" eaLnBrk="0" fontAlgn="base" hangingPunct="0">
              <a:spcBef>
                <a:spcPct val="0"/>
              </a:spcBef>
              <a:spcAft>
                <a:spcPct val="0"/>
              </a:spcAft>
              <a:defRPr b="1">
                <a:solidFill>
                  <a:schemeClr val="tx1"/>
                </a:solidFill>
                <a:latin typeface="Arial" pitchFamily="34" charset="0"/>
                <a:ea typeface="黑体" pitchFamily="49" charset="-122"/>
              </a:defRPr>
            </a:lvl7pPr>
            <a:lvl8pPr marL="3429000" indent="-228600" algn="ctr" eaLnBrk="0" fontAlgn="base" hangingPunct="0">
              <a:spcBef>
                <a:spcPct val="0"/>
              </a:spcBef>
              <a:spcAft>
                <a:spcPct val="0"/>
              </a:spcAft>
              <a:defRPr b="1">
                <a:solidFill>
                  <a:schemeClr val="tx1"/>
                </a:solidFill>
                <a:latin typeface="Arial" pitchFamily="34" charset="0"/>
                <a:ea typeface="黑体" pitchFamily="49" charset="-122"/>
              </a:defRPr>
            </a:lvl8pPr>
            <a:lvl9pPr marL="3886200" indent="-228600" algn="ctr" eaLnBrk="0" fontAlgn="base" hangingPunct="0">
              <a:spcBef>
                <a:spcPct val="0"/>
              </a:spcBef>
              <a:spcAft>
                <a:spcPct val="0"/>
              </a:spcAft>
              <a:defRPr b="1">
                <a:solidFill>
                  <a:schemeClr val="tx1"/>
                </a:solidFill>
                <a:latin typeface="Arial" pitchFamily="34" charset="0"/>
                <a:ea typeface="黑体" pitchFamily="49" charset="-122"/>
              </a:defRPr>
            </a:lvl9pPr>
          </a:lstStyle>
          <a:p>
            <a:pPr eaLnBrk="1" fontAlgn="base" hangingPunct="1">
              <a:spcBef>
                <a:spcPct val="0"/>
              </a:spcBef>
              <a:spcAft>
                <a:spcPct val="0"/>
              </a:spcAft>
              <a:defRPr/>
            </a:pPr>
            <a:r>
              <a:rPr lang="zh-CN" altLang="en-US" sz="12450" dirty="0" smtClean="0">
                <a:solidFill>
                  <a:srgbClr val="FF0000"/>
                </a:solidFill>
                <a:latin typeface="楷体_GB2312" pitchFamily="1" charset="-122"/>
                <a:ea typeface="楷体_GB2312" pitchFamily="1" charset="-122"/>
              </a:rPr>
              <a:t>再见</a:t>
            </a:r>
          </a:p>
        </p:txBody>
      </p:sp>
    </p:spTree>
    <p:extLst>
      <p:ext uri="{BB962C8B-B14F-4D97-AF65-F5344CB8AC3E}">
        <p14:creationId xmlns:p14="http://schemas.microsoft.com/office/powerpoint/2010/main" val="18543726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rtl="0" eaLnBrk="0" fontAlgn="base" hangingPunct="0">
        <a:spcBef>
          <a:spcPct val="0"/>
        </a:spcBef>
        <a:spcAft>
          <a:spcPct val="0"/>
        </a:spcAft>
        <a:defRPr sz="33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ea typeface="宋体" pitchFamily="2" charset="-122"/>
        </a:defRPr>
      </a:lvl2pPr>
      <a:lvl3pPr algn="ctr" rtl="0" eaLnBrk="0" fontAlgn="base" hangingPunct="0">
        <a:spcBef>
          <a:spcPct val="0"/>
        </a:spcBef>
        <a:spcAft>
          <a:spcPct val="0"/>
        </a:spcAft>
        <a:defRPr sz="3300">
          <a:solidFill>
            <a:schemeClr val="tx1"/>
          </a:solidFill>
          <a:latin typeface="Calibri" pitchFamily="34" charset="0"/>
          <a:ea typeface="宋体" pitchFamily="2" charset="-122"/>
        </a:defRPr>
      </a:lvl3pPr>
      <a:lvl4pPr algn="ctr" rtl="0" eaLnBrk="0" fontAlgn="base" hangingPunct="0">
        <a:spcBef>
          <a:spcPct val="0"/>
        </a:spcBef>
        <a:spcAft>
          <a:spcPct val="0"/>
        </a:spcAft>
        <a:defRPr sz="3300">
          <a:solidFill>
            <a:schemeClr val="tx1"/>
          </a:solidFill>
          <a:latin typeface="Calibri" pitchFamily="34" charset="0"/>
          <a:ea typeface="宋体" pitchFamily="2" charset="-122"/>
        </a:defRPr>
      </a:lvl4pPr>
      <a:lvl5pPr algn="ctr" rtl="0" eaLnBrk="0" fontAlgn="base" hangingPunct="0">
        <a:spcBef>
          <a:spcPct val="0"/>
        </a:spcBef>
        <a:spcAft>
          <a:spcPct val="0"/>
        </a:spcAft>
        <a:defRPr sz="3300">
          <a:solidFill>
            <a:schemeClr val="tx1"/>
          </a:solidFill>
          <a:latin typeface="Calibri" pitchFamily="34" charset="0"/>
          <a:ea typeface="宋体" pitchFamily="2" charset="-122"/>
        </a:defRPr>
      </a:lvl5pPr>
      <a:lvl6pPr marL="342900" algn="ctr" rtl="0" fontAlgn="base">
        <a:spcBef>
          <a:spcPct val="0"/>
        </a:spcBef>
        <a:spcAft>
          <a:spcPct val="0"/>
        </a:spcAft>
        <a:defRPr sz="3300">
          <a:solidFill>
            <a:schemeClr val="tx1"/>
          </a:solidFill>
          <a:latin typeface="Calibri" pitchFamily="34" charset="0"/>
          <a:ea typeface="宋体" pitchFamily="2" charset="-122"/>
        </a:defRPr>
      </a:lvl6pPr>
      <a:lvl7pPr marL="685800" algn="ctr" rtl="0" fontAlgn="base">
        <a:spcBef>
          <a:spcPct val="0"/>
        </a:spcBef>
        <a:spcAft>
          <a:spcPct val="0"/>
        </a:spcAft>
        <a:defRPr sz="3300">
          <a:solidFill>
            <a:schemeClr val="tx1"/>
          </a:solidFill>
          <a:latin typeface="Calibri" pitchFamily="34" charset="0"/>
          <a:ea typeface="宋体" pitchFamily="2" charset="-122"/>
        </a:defRPr>
      </a:lvl7pPr>
      <a:lvl8pPr marL="1028700" algn="ctr" rtl="0" fontAlgn="base">
        <a:spcBef>
          <a:spcPct val="0"/>
        </a:spcBef>
        <a:spcAft>
          <a:spcPct val="0"/>
        </a:spcAft>
        <a:defRPr sz="3300">
          <a:solidFill>
            <a:schemeClr val="tx1"/>
          </a:solidFill>
          <a:latin typeface="Calibri" pitchFamily="34" charset="0"/>
          <a:ea typeface="宋体" pitchFamily="2" charset="-122"/>
        </a:defRPr>
      </a:lvl8pPr>
      <a:lvl9pPr marL="1371600" algn="ctr" rtl="0" fontAlgn="base">
        <a:spcBef>
          <a:spcPct val="0"/>
        </a:spcBef>
        <a:spcAft>
          <a:spcPct val="0"/>
        </a:spcAft>
        <a:defRPr sz="3300">
          <a:solidFill>
            <a:schemeClr val="tx1"/>
          </a:solidFill>
          <a:latin typeface="Calibri" pitchFamily="34" charset="0"/>
          <a:ea typeface="宋体" pitchFamily="2" charset="-122"/>
        </a:defRPr>
      </a:lvl9pPr>
    </p:titleStyle>
    <p:bodyStyle>
      <a:lvl1pPr marL="257175" indent="-257175" algn="l" rtl="0" eaLnBrk="0" fontAlgn="base" hangingPunct="0">
        <a:spcBef>
          <a:spcPct val="20000"/>
        </a:spcBef>
        <a:spcAft>
          <a:spcPct val="0"/>
        </a:spcAft>
        <a:buFont typeface="Arial" charset="0"/>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a:solidFill>
            <a:schemeClr val="tx1"/>
          </a:solidFill>
          <a:latin typeface="+mn-lt"/>
          <a:ea typeface="+mn-ea"/>
        </a:defRPr>
      </a:lvl2pPr>
      <a:lvl3pPr marL="857250" indent="-171450" algn="l" rtl="0" eaLnBrk="0" fontAlgn="base" hangingPunct="0">
        <a:spcBef>
          <a:spcPct val="20000"/>
        </a:spcBef>
        <a:spcAft>
          <a:spcPct val="0"/>
        </a:spcAft>
        <a:buFont typeface="Arial" charset="0"/>
        <a:buChar char="•"/>
        <a:defRPr sz="1800">
          <a:solidFill>
            <a:schemeClr val="tx1"/>
          </a:solidFill>
          <a:latin typeface="+mn-lt"/>
          <a:ea typeface="+mn-ea"/>
        </a:defRPr>
      </a:lvl3pPr>
      <a:lvl4pPr marL="1200150" indent="-171450" algn="l" rtl="0" eaLnBrk="0" fontAlgn="base" hangingPunct="0">
        <a:spcBef>
          <a:spcPct val="20000"/>
        </a:spcBef>
        <a:spcAft>
          <a:spcPct val="0"/>
        </a:spcAft>
        <a:buFont typeface="Arial" charset="0"/>
        <a:buChar char="–"/>
        <a:defRPr sz="1500">
          <a:solidFill>
            <a:schemeClr val="tx1"/>
          </a:solidFill>
          <a:latin typeface="+mn-lt"/>
          <a:ea typeface="+mn-ea"/>
        </a:defRPr>
      </a:lvl4pPr>
      <a:lvl5pPr marL="1543050" indent="-171450" algn="l" rtl="0" eaLnBrk="0" fontAlgn="base" hangingPunct="0">
        <a:spcBef>
          <a:spcPct val="20000"/>
        </a:spcBef>
        <a:spcAft>
          <a:spcPct val="0"/>
        </a:spcAft>
        <a:buFont typeface="Arial" charset="0"/>
        <a:buChar char="»"/>
        <a:defRPr sz="1500">
          <a:solidFill>
            <a:schemeClr val="tx1"/>
          </a:solidFill>
          <a:latin typeface="+mn-lt"/>
          <a:ea typeface="+mn-ea"/>
        </a:defRPr>
      </a:lvl5pPr>
      <a:lvl6pPr marL="1885950" indent="-171450" algn="l" rtl="0" fontAlgn="base">
        <a:spcBef>
          <a:spcPct val="20000"/>
        </a:spcBef>
        <a:spcAft>
          <a:spcPct val="0"/>
        </a:spcAft>
        <a:buFont typeface="Arial" charset="0"/>
        <a:buChar char="»"/>
        <a:defRPr sz="1500">
          <a:solidFill>
            <a:schemeClr val="tx1"/>
          </a:solidFill>
          <a:latin typeface="+mn-lt"/>
          <a:ea typeface="+mn-ea"/>
        </a:defRPr>
      </a:lvl6pPr>
      <a:lvl7pPr marL="2228850" indent="-171450" algn="l" rtl="0" fontAlgn="base">
        <a:spcBef>
          <a:spcPct val="20000"/>
        </a:spcBef>
        <a:spcAft>
          <a:spcPct val="0"/>
        </a:spcAft>
        <a:buFont typeface="Arial" charset="0"/>
        <a:buChar char="»"/>
        <a:defRPr sz="1500">
          <a:solidFill>
            <a:schemeClr val="tx1"/>
          </a:solidFill>
          <a:latin typeface="+mn-lt"/>
          <a:ea typeface="+mn-ea"/>
        </a:defRPr>
      </a:lvl7pPr>
      <a:lvl8pPr marL="2571750" indent="-171450" algn="l" rtl="0" fontAlgn="base">
        <a:spcBef>
          <a:spcPct val="20000"/>
        </a:spcBef>
        <a:spcAft>
          <a:spcPct val="0"/>
        </a:spcAft>
        <a:buFont typeface="Arial" charset="0"/>
        <a:buChar char="»"/>
        <a:defRPr sz="1500">
          <a:solidFill>
            <a:schemeClr val="tx1"/>
          </a:solidFill>
          <a:latin typeface="+mn-lt"/>
          <a:ea typeface="+mn-ea"/>
        </a:defRPr>
      </a:lvl8pPr>
      <a:lvl9pPr marL="2914650" indent="-171450" algn="l" rtl="0" fontAlgn="base">
        <a:spcBef>
          <a:spcPct val="20000"/>
        </a:spcBef>
        <a:spcAft>
          <a:spcPct val="0"/>
        </a:spcAft>
        <a:buFont typeface="Arial" charset="0"/>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499714" name="Group 2"/>
          <p:cNvGrpSpPr>
            <a:grpSpLocks/>
          </p:cNvGrpSpPr>
          <p:nvPr/>
        </p:nvGrpSpPr>
        <p:grpSpPr bwMode="auto">
          <a:xfrm>
            <a:off x="0" y="0"/>
            <a:ext cx="9144000" cy="5142310"/>
            <a:chOff x="0" y="0"/>
            <a:chExt cx="5760" cy="4319"/>
          </a:xfrm>
        </p:grpSpPr>
        <p:sp>
          <p:nvSpPr>
            <p:cNvPr id="499715" name="Freeform 3"/>
            <p:cNvSpPr>
              <a:spLocks/>
            </p:cNvSpPr>
            <p:nvPr/>
          </p:nvSpPr>
          <p:spPr bwMode="hidden">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16" name="Freeform 4"/>
            <p:cNvSpPr>
              <a:spLocks/>
            </p:cNvSpPr>
            <p:nvPr/>
          </p:nvSpPr>
          <p:spPr bwMode="hidden">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17" name="Freeform 5"/>
            <p:cNvSpPr>
              <a:spLocks/>
            </p:cNvSpPr>
            <p:nvPr/>
          </p:nvSpPr>
          <p:spPr bwMode="hidden">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Lst>
              <a:ahLst/>
              <a:cxnLst>
                <a:cxn ang="0">
                  <a:pos x="T0" y="T1"/>
                </a:cxn>
                <a:cxn ang="0">
                  <a:pos x="T2" y="T3"/>
                </a:cxn>
                <a:cxn ang="0">
                  <a:pos x="T4" y="T5"/>
                </a:cxn>
                <a:cxn ang="0">
                  <a:pos x="T6" y="T7"/>
                </a:cxn>
                <a:cxn ang="0">
                  <a:pos x="T8" y="T9"/>
                </a:cxn>
                <a:cxn ang="0">
                  <a:pos x="T10" y="T11"/>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18"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Lst>
              <a:ahLst/>
              <a:cxnLst>
                <a:cxn ang="0">
                  <a:pos x="T0" y="T1"/>
                </a:cxn>
                <a:cxn ang="0">
                  <a:pos x="T2" y="T3"/>
                </a:cxn>
                <a:cxn ang="0">
                  <a:pos x="T4" y="T5"/>
                </a:cxn>
                <a:cxn ang="0">
                  <a:pos x="T6" y="T7"/>
                </a:cxn>
                <a:cxn ang="0">
                  <a:pos x="T8" y="T9"/>
                </a:cxn>
                <a:cxn ang="0">
                  <a:pos x="T10" y="T11"/>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19" name="Freeform 7"/>
            <p:cNvSpPr>
              <a:spLocks/>
            </p:cNvSpPr>
            <p:nvPr/>
          </p:nvSpPr>
          <p:spPr bwMode="hidden">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Lst>
              <a:ahLst/>
              <a:cxnLst>
                <a:cxn ang="0">
                  <a:pos x="T0" y="T1"/>
                </a:cxn>
                <a:cxn ang="0">
                  <a:pos x="T2" y="T3"/>
                </a:cxn>
                <a:cxn ang="0">
                  <a:pos x="T4" y="T5"/>
                </a:cxn>
                <a:cxn ang="0">
                  <a:pos x="T6" y="T7"/>
                </a:cxn>
                <a:cxn ang="0">
                  <a:pos x="T8" y="T9"/>
                </a:cxn>
                <a:cxn ang="0">
                  <a:pos x="T10" y="T11"/>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mtClean="0">
                <a:solidFill>
                  <a:srgbClr val="FFFFFF"/>
                </a:solidFill>
              </a:endParaRPr>
            </a:p>
          </p:txBody>
        </p:sp>
        <p:sp>
          <p:nvSpPr>
            <p:cNvPr id="499720"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Lst>
              <a:ahLst/>
              <a:cxnLst>
                <a:cxn ang="0">
                  <a:pos x="T0" y="T1"/>
                </a:cxn>
                <a:cxn ang="0">
                  <a:pos x="T2" y="T3"/>
                </a:cxn>
                <a:cxn ang="0">
                  <a:pos x="T4" y="T5"/>
                </a:cxn>
                <a:cxn ang="0">
                  <a:pos x="T6" y="T7"/>
                </a:cxn>
                <a:cxn ang="0">
                  <a:pos x="T8" y="T9"/>
                </a:cxn>
                <a:cxn ang="0">
                  <a:pos x="T10" y="T11"/>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1"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Lst>
              <a:ahLst/>
              <a:cxnLst>
                <a:cxn ang="0">
                  <a:pos x="T0" y="T1"/>
                </a:cxn>
                <a:cxn ang="0">
                  <a:pos x="T2" y="T3"/>
                </a:cxn>
                <a:cxn ang="0">
                  <a:pos x="T4" y="T5"/>
                </a:cxn>
                <a:cxn ang="0">
                  <a:pos x="T6" y="T7"/>
                </a:cxn>
                <a:cxn ang="0">
                  <a:pos x="T8" y="T9"/>
                </a:cxn>
              </a:cxnLst>
              <a:rect l="0" t="0" r="r" b="b"/>
              <a:pathLst>
                <a:path w="2141" h="198">
                  <a:moveTo>
                    <a:pt x="2141" y="0"/>
                  </a:moveTo>
                  <a:lnTo>
                    <a:pt x="0" y="156"/>
                  </a:lnTo>
                  <a:lnTo>
                    <a:pt x="0" y="198"/>
                  </a:lnTo>
                  <a:lnTo>
                    <a:pt x="2141" y="0"/>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2" name="Freeform 10"/>
            <p:cNvSpPr>
              <a:spLocks/>
            </p:cNvSpPr>
            <p:nvPr/>
          </p:nvSpPr>
          <p:spPr bwMode="hidden">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Lst>
              <a:ahLst/>
              <a:cxnLst>
                <a:cxn ang="0">
                  <a:pos x="T0" y="T1"/>
                </a:cxn>
                <a:cxn ang="0">
                  <a:pos x="T2" y="T3"/>
                </a:cxn>
                <a:cxn ang="0">
                  <a:pos x="T4" y="T5"/>
                </a:cxn>
                <a:cxn ang="0">
                  <a:pos x="T6" y="T7"/>
                </a:cxn>
                <a:cxn ang="0">
                  <a:pos x="T8" y="T9"/>
                </a:cxn>
                <a:cxn ang="0">
                  <a:pos x="T10" y="T11"/>
                </a:cxn>
                <a:cxn ang="0">
                  <a:pos x="T12" y="T13"/>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3"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Lst>
              <a:ahLst/>
              <a:cxnLst>
                <a:cxn ang="0">
                  <a:pos x="T0" y="T1"/>
                </a:cxn>
                <a:cxn ang="0">
                  <a:pos x="T2" y="T3"/>
                </a:cxn>
                <a:cxn ang="0">
                  <a:pos x="T4" y="T5"/>
                </a:cxn>
                <a:cxn ang="0">
                  <a:pos x="T6" y="T7"/>
                </a:cxn>
                <a:cxn ang="0">
                  <a:pos x="T8" y="T9"/>
                </a:cxn>
                <a:cxn ang="0">
                  <a:pos x="T10" y="T11"/>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4" name="Freeform 12"/>
            <p:cNvSpPr>
              <a:spLocks/>
            </p:cNvSpPr>
            <p:nvPr/>
          </p:nvSpPr>
          <p:spPr bwMode="hidden">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Lst>
              <a:ahLst/>
              <a:cxnLst>
                <a:cxn ang="0">
                  <a:pos x="T0" y="T1"/>
                </a:cxn>
                <a:cxn ang="0">
                  <a:pos x="T2" y="T3"/>
                </a:cxn>
                <a:cxn ang="0">
                  <a:pos x="T4" y="T5"/>
                </a:cxn>
                <a:cxn ang="0">
                  <a:pos x="T6" y="T7"/>
                </a:cxn>
                <a:cxn ang="0">
                  <a:pos x="T8" y="T9"/>
                </a:cxn>
                <a:cxn ang="0">
                  <a:pos x="T10" y="T11"/>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5"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Lst>
              <a:ahLst/>
              <a:cxnLst>
                <a:cxn ang="0">
                  <a:pos x="T0" y="T1"/>
                </a:cxn>
                <a:cxn ang="0">
                  <a:pos x="T2" y="T3"/>
                </a:cxn>
                <a:cxn ang="0">
                  <a:pos x="T4" y="T5"/>
                </a:cxn>
                <a:cxn ang="0">
                  <a:pos x="T6" y="T7"/>
                </a:cxn>
                <a:cxn ang="0">
                  <a:pos x="T8" y="T9"/>
                </a:cxn>
              </a:cxnLst>
              <a:rect l="0" t="0" r="r" b="b"/>
              <a:pathLst>
                <a:path w="729" h="240">
                  <a:moveTo>
                    <a:pt x="729" y="240"/>
                  </a:moveTo>
                  <a:lnTo>
                    <a:pt x="0" y="0"/>
                  </a:lnTo>
                  <a:lnTo>
                    <a:pt x="0" y="6"/>
                  </a:lnTo>
                  <a:lnTo>
                    <a:pt x="729" y="240"/>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6" name="Freeform 14"/>
            <p:cNvSpPr>
              <a:spLocks/>
            </p:cNvSpPr>
            <p:nvPr/>
          </p:nvSpPr>
          <p:spPr bwMode="hidden">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Lst>
              <a:ahLst/>
              <a:cxnLst>
                <a:cxn ang="0">
                  <a:pos x="T0" y="T1"/>
                </a:cxn>
                <a:cxn ang="0">
                  <a:pos x="T2" y="T3"/>
                </a:cxn>
                <a:cxn ang="0">
                  <a:pos x="T4" y="T5"/>
                </a:cxn>
                <a:cxn ang="0">
                  <a:pos x="T6" y="T7"/>
                </a:cxn>
                <a:cxn ang="0">
                  <a:pos x="T8" y="T9"/>
                </a:cxn>
                <a:cxn ang="0">
                  <a:pos x="T10" y="T11"/>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7"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Lst>
              <a:ahLst/>
              <a:cxnLst>
                <a:cxn ang="0">
                  <a:pos x="T0" y="T1"/>
                </a:cxn>
                <a:cxn ang="0">
                  <a:pos x="T2" y="T3"/>
                </a:cxn>
                <a:cxn ang="0">
                  <a:pos x="T4" y="T5"/>
                </a:cxn>
                <a:cxn ang="0">
                  <a:pos x="T6" y="T7"/>
                </a:cxn>
                <a:cxn ang="0">
                  <a:pos x="T8" y="T9"/>
                </a:cxn>
                <a:cxn ang="0">
                  <a:pos x="T10" y="T11"/>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8" name="Freeform 16"/>
            <p:cNvSpPr>
              <a:spLocks/>
            </p:cNvSpPr>
            <p:nvPr/>
          </p:nvSpPr>
          <p:spPr bwMode="hidden">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Lst>
              <a:ahLst/>
              <a:cxnLst>
                <a:cxn ang="0">
                  <a:pos x="T0" y="T1"/>
                </a:cxn>
                <a:cxn ang="0">
                  <a:pos x="T2" y="T3"/>
                </a:cxn>
                <a:cxn ang="0">
                  <a:pos x="T4" y="T5"/>
                </a:cxn>
                <a:cxn ang="0">
                  <a:pos x="T6" y="T7"/>
                </a:cxn>
                <a:cxn ang="0">
                  <a:pos x="T8" y="T9"/>
                </a:cxn>
                <a:cxn ang="0">
                  <a:pos x="T10" y="T11"/>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29" name="Freeform 17"/>
            <p:cNvSpPr>
              <a:spLocks/>
            </p:cNvSpPr>
            <p:nvPr/>
          </p:nvSpPr>
          <p:spPr bwMode="hidden">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Lst>
              <a:ahLst/>
              <a:cxnLst>
                <a:cxn ang="0">
                  <a:pos x="T0" y="T1"/>
                </a:cxn>
                <a:cxn ang="0">
                  <a:pos x="T2" y="T3"/>
                </a:cxn>
                <a:cxn ang="0">
                  <a:pos x="T4" y="T5"/>
                </a:cxn>
                <a:cxn ang="0">
                  <a:pos x="T6" y="T7"/>
                </a:cxn>
                <a:cxn ang="0">
                  <a:pos x="T8" y="T9"/>
                </a:cxn>
                <a:cxn ang="0">
                  <a:pos x="T10" y="T11"/>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0" name="Freeform 18"/>
            <p:cNvSpPr>
              <a:spLocks/>
            </p:cNvSpPr>
            <p:nvPr/>
          </p:nvSpPr>
          <p:spPr bwMode="hidden">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Lst>
              <a:ahLst/>
              <a:cxnLst>
                <a:cxn ang="0">
                  <a:pos x="T0" y="T1"/>
                </a:cxn>
                <a:cxn ang="0">
                  <a:pos x="T2" y="T3"/>
                </a:cxn>
                <a:cxn ang="0">
                  <a:pos x="T4" y="T5"/>
                </a:cxn>
                <a:cxn ang="0">
                  <a:pos x="T6" y="T7"/>
                </a:cxn>
                <a:cxn ang="0">
                  <a:pos x="T8" y="T9"/>
                </a:cxn>
                <a:cxn ang="0">
                  <a:pos x="T10" y="T11"/>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Lst>
              <a:ahLst/>
              <a:cxnLst>
                <a:cxn ang="0">
                  <a:pos x="T0" y="T1"/>
                </a:cxn>
                <a:cxn ang="0">
                  <a:pos x="T2" y="T3"/>
                </a:cxn>
                <a:cxn ang="0">
                  <a:pos x="T4" y="T5"/>
                </a:cxn>
                <a:cxn ang="0">
                  <a:pos x="T6" y="T7"/>
                </a:cxn>
                <a:cxn ang="0">
                  <a:pos x="T8" y="T9"/>
                </a:cxn>
                <a:cxn ang="0">
                  <a:pos x="T10" y="T11"/>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2" name="Freeform 20"/>
            <p:cNvSpPr>
              <a:spLocks/>
            </p:cNvSpPr>
            <p:nvPr/>
          </p:nvSpPr>
          <p:spPr bwMode="hidden">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Lst>
              <a:ahLst/>
              <a:cxnLst>
                <a:cxn ang="0">
                  <a:pos x="T0" y="T1"/>
                </a:cxn>
                <a:cxn ang="0">
                  <a:pos x="T2" y="T3"/>
                </a:cxn>
                <a:cxn ang="0">
                  <a:pos x="T4" y="T5"/>
                </a:cxn>
                <a:cxn ang="0">
                  <a:pos x="T6" y="T7"/>
                </a:cxn>
                <a:cxn ang="0">
                  <a:pos x="T8" y="T9"/>
                </a:cxn>
                <a:cxn ang="0">
                  <a:pos x="T10" y="T11"/>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Lst>
              <a:ahLst/>
              <a:cxnLst>
                <a:cxn ang="0">
                  <a:pos x="T0" y="T1"/>
                </a:cxn>
                <a:cxn ang="0">
                  <a:pos x="T2" y="T3"/>
                </a:cxn>
                <a:cxn ang="0">
                  <a:pos x="T4" y="T5"/>
                </a:cxn>
                <a:cxn ang="0">
                  <a:pos x="T6" y="T7"/>
                </a:cxn>
                <a:cxn ang="0">
                  <a:pos x="T8" y="T9"/>
                </a:cxn>
              </a:cxnLst>
              <a:rect l="0" t="0" r="r" b="b"/>
              <a:pathLst>
                <a:path w="132" h="132">
                  <a:moveTo>
                    <a:pt x="132" y="132"/>
                  </a:moveTo>
                  <a:lnTo>
                    <a:pt x="0" y="0"/>
                  </a:lnTo>
                  <a:lnTo>
                    <a:pt x="0" y="0"/>
                  </a:lnTo>
                  <a:lnTo>
                    <a:pt x="132" y="132"/>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4" name="Freeform 22"/>
            <p:cNvSpPr>
              <a:spLocks/>
            </p:cNvSpPr>
            <p:nvPr/>
          </p:nvSpPr>
          <p:spPr bwMode="hidden">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Lst>
              <a:ahLst/>
              <a:cxnLst>
                <a:cxn ang="0">
                  <a:pos x="T0" y="T1"/>
                </a:cxn>
                <a:cxn ang="0">
                  <a:pos x="T2" y="T3"/>
                </a:cxn>
                <a:cxn ang="0">
                  <a:pos x="T4" y="T5"/>
                </a:cxn>
                <a:cxn ang="0">
                  <a:pos x="T6" y="T7"/>
                </a:cxn>
                <a:cxn ang="0">
                  <a:pos x="T8" y="T9"/>
                </a:cxn>
                <a:cxn ang="0">
                  <a:pos x="T10" y="T11"/>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5" name="Freeform 23"/>
            <p:cNvSpPr>
              <a:spLocks/>
            </p:cNvSpPr>
            <p:nvPr/>
          </p:nvSpPr>
          <p:spPr bwMode="hidden">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Lst>
              <a:ahLst/>
              <a:cxnLst>
                <a:cxn ang="0">
                  <a:pos x="T0" y="T1"/>
                </a:cxn>
                <a:cxn ang="0">
                  <a:pos x="T2" y="T3"/>
                </a:cxn>
                <a:cxn ang="0">
                  <a:pos x="T4" y="T5"/>
                </a:cxn>
                <a:cxn ang="0">
                  <a:pos x="T6" y="T7"/>
                </a:cxn>
                <a:cxn ang="0">
                  <a:pos x="T8" y="T9"/>
                </a:cxn>
                <a:cxn ang="0">
                  <a:pos x="T10" y="T11"/>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mtClean="0">
                <a:solidFill>
                  <a:srgbClr val="FFFFFF"/>
                </a:solidFill>
              </a:endParaRPr>
            </a:p>
          </p:txBody>
        </p:sp>
        <p:sp>
          <p:nvSpPr>
            <p:cNvPr id="499736" name="Freeform 24"/>
            <p:cNvSpPr>
              <a:spLocks/>
            </p:cNvSpPr>
            <p:nvPr/>
          </p:nvSpPr>
          <p:spPr bwMode="hidden">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Lst>
              <a:ahLst/>
              <a:cxnLst>
                <a:cxn ang="0">
                  <a:pos x="T0" y="T1"/>
                </a:cxn>
                <a:cxn ang="0">
                  <a:pos x="T2" y="T3"/>
                </a:cxn>
                <a:cxn ang="0">
                  <a:pos x="T4" y="T5"/>
                </a:cxn>
                <a:cxn ang="0">
                  <a:pos x="T6" y="T7"/>
                </a:cxn>
                <a:cxn ang="0">
                  <a:pos x="T8" y="T9"/>
                </a:cxn>
                <a:cxn ang="0">
                  <a:pos x="T10" y="T11"/>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Lst>
              <a:ahLst/>
              <a:cxnLst>
                <a:cxn ang="0">
                  <a:pos x="T0" y="T1"/>
                </a:cxn>
                <a:cxn ang="0">
                  <a:pos x="T2" y="T3"/>
                </a:cxn>
                <a:cxn ang="0">
                  <a:pos x="T4" y="T5"/>
                </a:cxn>
                <a:cxn ang="0">
                  <a:pos x="T6" y="T7"/>
                </a:cxn>
                <a:cxn ang="0">
                  <a:pos x="T8" y="T9"/>
                </a:cxn>
                <a:cxn ang="0">
                  <a:pos x="T10" y="T11"/>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8" name="Freeform 26"/>
            <p:cNvSpPr>
              <a:spLocks/>
            </p:cNvSpPr>
            <p:nvPr/>
          </p:nvSpPr>
          <p:spPr bwMode="hidden">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Lst>
              <a:ahLst/>
              <a:cxnLst>
                <a:cxn ang="0">
                  <a:pos x="T0" y="T1"/>
                </a:cxn>
                <a:cxn ang="0">
                  <a:pos x="T2" y="T3"/>
                </a:cxn>
                <a:cxn ang="0">
                  <a:pos x="T4" y="T5"/>
                </a:cxn>
                <a:cxn ang="0">
                  <a:pos x="T6" y="T7"/>
                </a:cxn>
                <a:cxn ang="0">
                  <a:pos x="T8" y="T9"/>
                </a:cxn>
                <a:cxn ang="0">
                  <a:pos x="T10" y="T11"/>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39" name="Freeform 27"/>
            <p:cNvSpPr>
              <a:spLocks/>
            </p:cNvSpPr>
            <p:nvPr/>
          </p:nvSpPr>
          <p:spPr bwMode="hidden">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Lst>
              <a:ahLst/>
              <a:cxnLst>
                <a:cxn ang="0">
                  <a:pos x="T0" y="T1"/>
                </a:cxn>
                <a:cxn ang="0">
                  <a:pos x="T2" y="T3"/>
                </a:cxn>
                <a:cxn ang="0">
                  <a:pos x="T4" y="T5"/>
                </a:cxn>
                <a:cxn ang="0">
                  <a:pos x="T6" y="T7"/>
                </a:cxn>
                <a:cxn ang="0">
                  <a:pos x="T8" y="T9"/>
                </a:cxn>
                <a:cxn ang="0">
                  <a:pos x="T10" y="T11"/>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0"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Lst>
              <a:ahLst/>
              <a:cxnLst>
                <a:cxn ang="0">
                  <a:pos x="T0" y="T1"/>
                </a:cxn>
                <a:cxn ang="0">
                  <a:pos x="T2" y="T3"/>
                </a:cxn>
                <a:cxn ang="0">
                  <a:pos x="T4" y="T5"/>
                </a:cxn>
                <a:cxn ang="0">
                  <a:pos x="T6" y="T7"/>
                </a:cxn>
                <a:cxn ang="0">
                  <a:pos x="T8" y="T9"/>
                </a:cxn>
                <a:cxn ang="0">
                  <a:pos x="T10" y="T11"/>
                </a:cxn>
              </a:cxnLst>
              <a:rect l="0" t="0" r="r" b="b"/>
              <a:pathLst>
                <a:path w="60" h="312">
                  <a:moveTo>
                    <a:pt x="0" y="144"/>
                  </a:moveTo>
                  <a:lnTo>
                    <a:pt x="60" y="312"/>
                  </a:lnTo>
                  <a:lnTo>
                    <a:pt x="60" y="6"/>
                  </a:lnTo>
                  <a:lnTo>
                    <a:pt x="54" y="0"/>
                  </a:lnTo>
                  <a:lnTo>
                    <a:pt x="0" y="144"/>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1" name="Freeform 29"/>
            <p:cNvSpPr>
              <a:spLocks/>
            </p:cNvSpPr>
            <p:nvPr/>
          </p:nvSpPr>
          <p:spPr bwMode="hidden">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Lst>
              <a:ahLst/>
              <a:cxnLst>
                <a:cxn ang="0">
                  <a:pos x="T0" y="T1"/>
                </a:cxn>
                <a:cxn ang="0">
                  <a:pos x="T2" y="T3"/>
                </a:cxn>
                <a:cxn ang="0">
                  <a:pos x="T4" y="T5"/>
                </a:cxn>
                <a:cxn ang="0">
                  <a:pos x="T6" y="T7"/>
                </a:cxn>
                <a:cxn ang="0">
                  <a:pos x="T8" y="T9"/>
                </a:cxn>
                <a:cxn ang="0">
                  <a:pos x="T10" y="T1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0"/>
                  </a:lnTo>
                  <a:lnTo>
                    <a:pt x="0" y="6"/>
                  </a:lnTo>
                  <a:lnTo>
                    <a:pt x="6"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3" name="Freeform 31"/>
            <p:cNvSpPr>
              <a:spLocks/>
            </p:cNvSpPr>
            <p:nvPr/>
          </p:nvSpPr>
          <p:spPr bwMode="hidden">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Lst>
              <a:ahLst/>
              <a:cxnLst>
                <a:cxn ang="0">
                  <a:pos x="T0" y="T1"/>
                </a:cxn>
                <a:cxn ang="0">
                  <a:pos x="T2" y="T3"/>
                </a:cxn>
                <a:cxn ang="0">
                  <a:pos x="T4" y="T5"/>
                </a:cxn>
                <a:cxn ang="0">
                  <a:pos x="T6" y="T7"/>
                </a:cxn>
                <a:cxn ang="0">
                  <a:pos x="T8" y="T9"/>
                </a:cxn>
                <a:cxn ang="0">
                  <a:pos x="T10" y="T11"/>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4" name="Freeform 32"/>
            <p:cNvSpPr>
              <a:spLocks/>
            </p:cNvSpPr>
            <p:nvPr/>
          </p:nvSpPr>
          <p:spPr bwMode="hidden">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Lst>
              <a:ahLst/>
              <a:cxnLst>
                <a:cxn ang="0">
                  <a:pos x="T0" y="T1"/>
                </a:cxn>
                <a:cxn ang="0">
                  <a:pos x="T2" y="T3"/>
                </a:cxn>
                <a:cxn ang="0">
                  <a:pos x="T4" y="T5"/>
                </a:cxn>
                <a:cxn ang="0">
                  <a:pos x="T6" y="T7"/>
                </a:cxn>
                <a:cxn ang="0">
                  <a:pos x="T8" y="T9"/>
                </a:cxn>
                <a:cxn ang="0">
                  <a:pos x="T10" y="T11"/>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5" name="Freeform 33"/>
            <p:cNvSpPr>
              <a:spLocks/>
            </p:cNvSpPr>
            <p:nvPr/>
          </p:nvSpPr>
          <p:spPr bwMode="hidden">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Lst>
              <a:ahLst/>
              <a:cxnLst>
                <a:cxn ang="0">
                  <a:pos x="T0" y="T1"/>
                </a:cxn>
                <a:cxn ang="0">
                  <a:pos x="T2" y="T3"/>
                </a:cxn>
                <a:cxn ang="0">
                  <a:pos x="T4" y="T5"/>
                </a:cxn>
                <a:cxn ang="0">
                  <a:pos x="T6" y="T7"/>
                </a:cxn>
                <a:cxn ang="0">
                  <a:pos x="T8" y="T9"/>
                </a:cxn>
                <a:cxn ang="0">
                  <a:pos x="T10" y="T11"/>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6" name="Freeform 34"/>
            <p:cNvSpPr>
              <a:spLocks/>
            </p:cNvSpPr>
            <p:nvPr/>
          </p:nvSpPr>
          <p:spPr bwMode="hidden">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Lst>
              <a:ahLst/>
              <a:cxnLst>
                <a:cxn ang="0">
                  <a:pos x="T0" y="T1"/>
                </a:cxn>
                <a:cxn ang="0">
                  <a:pos x="T2" y="T3"/>
                </a:cxn>
                <a:cxn ang="0">
                  <a:pos x="T4" y="T5"/>
                </a:cxn>
                <a:cxn ang="0">
                  <a:pos x="T6" y="T7"/>
                </a:cxn>
                <a:cxn ang="0">
                  <a:pos x="T8" y="T9"/>
                </a:cxn>
                <a:cxn ang="0">
                  <a:pos x="T10" y="T11"/>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7" name="Freeform 35"/>
            <p:cNvSpPr>
              <a:spLocks/>
            </p:cNvSpPr>
            <p:nvPr/>
          </p:nvSpPr>
          <p:spPr bwMode="hidden">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8" name="Freeform 36"/>
            <p:cNvSpPr>
              <a:spLocks/>
            </p:cNvSpPr>
            <p:nvPr/>
          </p:nvSpPr>
          <p:spPr bwMode="hidden">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Lst>
              <a:ahLst/>
              <a:cxnLst>
                <a:cxn ang="0">
                  <a:pos x="T0" y="T1"/>
                </a:cxn>
                <a:cxn ang="0">
                  <a:pos x="T2" y="T3"/>
                </a:cxn>
                <a:cxn ang="0">
                  <a:pos x="T4" y="T5"/>
                </a:cxn>
                <a:cxn ang="0">
                  <a:pos x="T6" y="T7"/>
                </a:cxn>
                <a:cxn ang="0">
                  <a:pos x="T8" y="T9"/>
                </a:cxn>
                <a:cxn ang="0">
                  <a:pos x="T10" y="T11"/>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49" name="Freeform 37"/>
            <p:cNvSpPr>
              <a:spLocks/>
            </p:cNvSpPr>
            <p:nvPr/>
          </p:nvSpPr>
          <p:spPr bwMode="hidden">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Lst>
              <a:ahLst/>
              <a:cxnLst>
                <a:cxn ang="0">
                  <a:pos x="T0" y="T1"/>
                </a:cxn>
                <a:cxn ang="0">
                  <a:pos x="T2" y="T3"/>
                </a:cxn>
                <a:cxn ang="0">
                  <a:pos x="T4" y="T5"/>
                </a:cxn>
                <a:cxn ang="0">
                  <a:pos x="T6" y="T7"/>
                </a:cxn>
                <a:cxn ang="0">
                  <a:pos x="T8" y="T9"/>
                </a:cxn>
                <a:cxn ang="0">
                  <a:pos x="T10" y="T11"/>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50" name="Freeform 38"/>
            <p:cNvSpPr>
              <a:spLocks/>
            </p:cNvSpPr>
            <p:nvPr/>
          </p:nvSpPr>
          <p:spPr bwMode="hidden">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Lst>
              <a:ahLst/>
              <a:cxnLst>
                <a:cxn ang="0">
                  <a:pos x="T0" y="T1"/>
                </a:cxn>
                <a:cxn ang="0">
                  <a:pos x="T2" y="T3"/>
                </a:cxn>
                <a:cxn ang="0">
                  <a:pos x="T4" y="T5"/>
                </a:cxn>
                <a:cxn ang="0">
                  <a:pos x="T6" y="T7"/>
                </a:cxn>
                <a:cxn ang="0">
                  <a:pos x="T8" y="T9"/>
                </a:cxn>
                <a:cxn ang="0">
                  <a:pos x="T10" y="T11"/>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grpSp>
          <p:nvGrpSpPr>
            <p:cNvPr id="499751" name="Group 39"/>
            <p:cNvGrpSpPr>
              <a:grpSpLocks/>
            </p:cNvGrpSpPr>
            <p:nvPr userDrawn="1"/>
          </p:nvGrpSpPr>
          <p:grpSpPr bwMode="auto">
            <a:xfrm>
              <a:off x="0" y="1632"/>
              <a:ext cx="5758" cy="1858"/>
              <a:chOff x="0" y="1632"/>
              <a:chExt cx="5758" cy="1858"/>
            </a:xfrm>
          </p:grpSpPr>
          <p:sp>
            <p:nvSpPr>
              <p:cNvPr id="499752" name="Freeform 40"/>
              <p:cNvSpPr>
                <a:spLocks/>
              </p:cNvSpPr>
              <p:nvPr/>
            </p:nvSpPr>
            <p:spPr bwMode="hidden">
              <a:xfrm>
                <a:off x="0" y="1632"/>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Lst>
                <a:ahLst/>
                <a:cxnLst>
                  <a:cxn ang="0">
                    <a:pos x="T0" y="T1"/>
                  </a:cxn>
                  <a:cxn ang="0">
                    <a:pos x="T2" y="T3"/>
                  </a:cxn>
                  <a:cxn ang="0">
                    <a:pos x="T4" y="T5"/>
                  </a:cxn>
                  <a:cxn ang="0">
                    <a:pos x="T6" y="T7"/>
                  </a:cxn>
                  <a:cxn ang="0">
                    <a:pos x="T8" y="T9"/>
                  </a:cxn>
                  <a:cxn ang="0">
                    <a:pos x="T10" y="T11"/>
                  </a:cxn>
                  <a:cxn ang="0">
                    <a:pos x="T12" y="T13"/>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sp>
            <p:nvSpPr>
              <p:cNvPr id="499753" name="Freeform 41"/>
              <p:cNvSpPr>
                <a:spLocks/>
              </p:cNvSpPr>
              <p:nvPr/>
            </p:nvSpPr>
            <p:spPr bwMode="hidden">
              <a:xfrm>
                <a:off x="3646" y="2795"/>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Lst>
                <a:ahLst/>
                <a:cxnLst>
                  <a:cxn ang="0">
                    <a:pos x="T0" y="T1"/>
                  </a:cxn>
                  <a:cxn ang="0">
                    <a:pos x="T2" y="T3"/>
                  </a:cxn>
                  <a:cxn ang="0">
                    <a:pos x="T4" y="T5"/>
                  </a:cxn>
                  <a:cxn ang="0">
                    <a:pos x="T6" y="T7"/>
                  </a:cxn>
                  <a:cxn ang="0">
                    <a:pos x="T8" y="T9"/>
                  </a:cxn>
                  <a:cxn ang="0">
                    <a:pos x="T10" y="T11"/>
                  </a:cxn>
                  <a:cxn ang="0">
                    <a:pos x="T12" y="T13"/>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mtClean="0">
                  <a:solidFill>
                    <a:srgbClr val="FFFFFF"/>
                  </a:solidFill>
                </a:endParaRPr>
              </a:p>
            </p:txBody>
          </p:sp>
        </p:grpSp>
      </p:grpSp>
      <p:sp>
        <p:nvSpPr>
          <p:cNvPr id="499754" name="Rectangle 42"/>
          <p:cNvSpPr>
            <a:spLocks noGrp="1" noChangeArrowheads="1"/>
          </p:cNvSpPr>
          <p:nvPr>
            <p:ph type="title"/>
          </p:nvPr>
        </p:nvSpPr>
        <p:spPr bwMode="auto">
          <a:xfrm>
            <a:off x="457200" y="208360"/>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99755" name="Rectangle 43"/>
          <p:cNvSpPr>
            <a:spLocks noGrp="1" noChangeArrowheads="1"/>
          </p:cNvSpPr>
          <p:nvPr>
            <p:ph type="body" idx="1"/>
          </p:nvPr>
        </p:nvSpPr>
        <p:spPr bwMode="auto">
          <a:xfrm>
            <a:off x="457200" y="1200150"/>
            <a:ext cx="8229600" cy="3398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99756" name="Rectangle 44"/>
          <p:cNvSpPr>
            <a:spLocks noGrp="1" noChangeArrowheads="1"/>
          </p:cNvSpPr>
          <p:nvPr>
            <p:ph type="dt" sz="half" idx="2"/>
          </p:nvPr>
        </p:nvSpPr>
        <p:spPr bwMode="auto">
          <a:xfrm>
            <a:off x="457200" y="4682729"/>
            <a:ext cx="2133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en-US" altLang="zh-CN" smtClean="0">
              <a:solidFill>
                <a:srgbClr val="FFFFFF"/>
              </a:solidFill>
            </a:endParaRPr>
          </a:p>
        </p:txBody>
      </p:sp>
      <p:sp>
        <p:nvSpPr>
          <p:cNvPr id="499757" name="Rectangle 45"/>
          <p:cNvSpPr>
            <a:spLocks noGrp="1" noChangeArrowheads="1"/>
          </p:cNvSpPr>
          <p:nvPr>
            <p:ph type="ftr" sz="quarter" idx="3"/>
          </p:nvPr>
        </p:nvSpPr>
        <p:spPr bwMode="auto">
          <a:xfrm>
            <a:off x="3124200" y="4686300"/>
            <a:ext cx="2895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en-US" altLang="zh-CN" smtClean="0">
              <a:solidFill>
                <a:srgbClr val="FFFFFF"/>
              </a:solidFill>
            </a:endParaRPr>
          </a:p>
        </p:txBody>
      </p:sp>
      <p:sp>
        <p:nvSpPr>
          <p:cNvPr id="499758" name="Rectangle 46"/>
          <p:cNvSpPr>
            <a:spLocks noGrp="1" noChangeArrowheads="1"/>
          </p:cNvSpPr>
          <p:nvPr>
            <p:ph type="sldNum" sz="quarter" idx="4"/>
          </p:nvPr>
        </p:nvSpPr>
        <p:spPr bwMode="auto">
          <a:xfrm>
            <a:off x="6553200" y="4682729"/>
            <a:ext cx="2133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306A08F2-52CA-44F4-9D45-5A1879E7709C}" type="slidenum">
              <a:rPr lang="en-US" altLang="zh-CN" smtClean="0">
                <a:solidFill>
                  <a:srgbClr val="FFFFFF"/>
                </a:solidFill>
              </a:rPr>
              <a:pPr/>
              <a:t>‹#›</a:t>
            </a:fld>
            <a:endParaRPr lang="en-US" altLang="zh-CN" smtClean="0">
              <a:solidFill>
                <a:srgbClr val="FFFFFF"/>
              </a:solidFill>
            </a:endParaRPr>
          </a:p>
        </p:txBody>
      </p:sp>
      <p:sp>
        <p:nvSpPr>
          <p:cNvPr id="499759" name="Text Box 47"/>
          <p:cNvSpPr txBox="1">
            <a:spLocks noChangeArrowheads="1"/>
          </p:cNvSpPr>
          <p:nvPr userDrawn="1"/>
        </p:nvSpPr>
        <p:spPr bwMode="auto">
          <a:xfrm>
            <a:off x="0" y="18"/>
            <a:ext cx="32146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2400" b="1" smtClean="0">
                <a:solidFill>
                  <a:srgbClr val="FFFFFF"/>
                </a:solidFill>
                <a:latin typeface="Times New Roman" pitchFamily="18" charset="0"/>
              </a:rPr>
              <a:t>§1.1.2</a:t>
            </a:r>
            <a:r>
              <a:rPr kumimoji="1" lang="zh-CN" altLang="en-US" sz="2400" b="1" smtClean="0">
                <a:solidFill>
                  <a:srgbClr val="FFFFFF"/>
                </a:solidFill>
                <a:latin typeface="Times New Roman" pitchFamily="18" charset="0"/>
              </a:rPr>
              <a:t>程序框图</a:t>
            </a:r>
          </a:p>
        </p:txBody>
      </p:sp>
      <p:sp>
        <p:nvSpPr>
          <p:cNvPr id="499760" name="Line 48"/>
          <p:cNvSpPr>
            <a:spLocks noChangeShapeType="1"/>
          </p:cNvSpPr>
          <p:nvPr userDrawn="1"/>
        </p:nvSpPr>
        <p:spPr bwMode="auto">
          <a:xfrm>
            <a:off x="0" y="4830366"/>
            <a:ext cx="9144000" cy="0"/>
          </a:xfrm>
          <a:prstGeom prst="line">
            <a:avLst/>
          </a:prstGeom>
          <a:noFill/>
          <a:ln w="57150" cmpd="thickThin">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FFFFFF"/>
              </a:solidFill>
            </a:endParaRPr>
          </a:p>
        </p:txBody>
      </p:sp>
      <p:sp>
        <p:nvSpPr>
          <p:cNvPr id="499761" name="AutoShape 49">
            <a:hlinkClick r:id="" action="ppaction://hlinkshowjump?jump=previousslide" highlightClick="1"/>
          </p:cNvPr>
          <p:cNvSpPr>
            <a:spLocks noChangeAspect="1" noChangeArrowheads="1"/>
          </p:cNvSpPr>
          <p:nvPr userDrawn="1"/>
        </p:nvSpPr>
        <p:spPr bwMode="auto">
          <a:xfrm>
            <a:off x="3389313" y="4857750"/>
            <a:ext cx="831850" cy="285750"/>
          </a:xfrm>
          <a:prstGeom prst="actionButtonBackPrevious">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smtClean="0">
              <a:solidFill>
                <a:srgbClr val="FFFFFF"/>
              </a:solidFill>
            </a:endParaRPr>
          </a:p>
        </p:txBody>
      </p:sp>
      <p:sp>
        <p:nvSpPr>
          <p:cNvPr id="499762" name="AutoShape 50">
            <a:hlinkClick r:id="" action="ppaction://hlinkshowjump?jump=nextslide" highlightClick="1"/>
          </p:cNvPr>
          <p:cNvSpPr>
            <a:spLocks noChangeAspect="1" noChangeArrowheads="1"/>
          </p:cNvSpPr>
          <p:nvPr userDrawn="1"/>
        </p:nvSpPr>
        <p:spPr bwMode="auto">
          <a:xfrm>
            <a:off x="4973638" y="4857750"/>
            <a:ext cx="831850" cy="285750"/>
          </a:xfrm>
          <a:prstGeom prst="actionButtonForwardNext">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smtClean="0">
              <a:solidFill>
                <a:srgbClr val="FFFFFF"/>
              </a:solidFill>
            </a:endParaRPr>
          </a:p>
        </p:txBody>
      </p:sp>
      <p:sp>
        <p:nvSpPr>
          <p:cNvPr id="499763" name="AutoShape 51">
            <a:hlinkClick r:id="rId17" action="ppaction://hlinksldjump" highlightClick="1">
              <a:snd r:embed="rId18" name="chimes.wav"/>
            </a:hlinkClick>
          </p:cNvPr>
          <p:cNvSpPr>
            <a:spLocks noChangeArrowheads="1"/>
          </p:cNvSpPr>
          <p:nvPr userDrawn="1"/>
        </p:nvSpPr>
        <p:spPr bwMode="auto">
          <a:xfrm>
            <a:off x="4125913" y="4857750"/>
            <a:ext cx="831850" cy="285750"/>
          </a:xfrm>
          <a:prstGeom prst="actionButtonBlank">
            <a:avLst/>
          </a:prstGeom>
          <a:gradFill rotWithShape="0">
            <a:gsLst>
              <a:gs pos="0">
                <a:srgbClr val="66CCFF">
                  <a:gamma/>
                  <a:shade val="46275"/>
                  <a:invGamma/>
                </a:srgbClr>
              </a:gs>
              <a:gs pos="50000">
                <a:srgbClr val="66CCFF"/>
              </a:gs>
              <a:gs pos="100000">
                <a:srgbClr val="66CCFF">
                  <a:gamma/>
                  <a:shade val="46275"/>
                  <a:invGamma/>
                </a:srgbClr>
              </a:gs>
            </a:gsLst>
            <a:lin ang="5400000" scaled="1"/>
          </a:gradFill>
          <a:ln>
            <a:noFill/>
          </a:ln>
          <a:effectLst>
            <a:prstShdw prst="shdw17" dist="17961" dir="2700000">
              <a:srgbClr val="66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kumimoji="1" lang="zh-CN" altLang="en-US" sz="2400" b="1" smtClean="0">
                <a:solidFill>
                  <a:srgbClr val="FF0000"/>
                </a:solidFill>
                <a:latin typeface="Times New Roman" pitchFamily="18" charset="0"/>
                <a:ea typeface="黑体" pitchFamily="2" charset="-122"/>
              </a:rPr>
              <a:t>主页</a:t>
            </a:r>
          </a:p>
        </p:txBody>
      </p:sp>
    </p:spTree>
    <p:extLst>
      <p:ext uri="{BB962C8B-B14F-4D97-AF65-F5344CB8AC3E}">
        <p14:creationId xmlns:p14="http://schemas.microsoft.com/office/powerpoint/2010/main" val="1105546378"/>
      </p:ext>
    </p:extLst>
  </p:cSld>
  <p:clrMap bg1="dk2" tx1="lt1" bg2="dk1" tx2="lt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 id="2147483939" r:id="rId13"/>
    <p:sldLayoutId id="2147483940" r:id="rId14"/>
    <p:sldLayoutId id="2147483981" r:id="rId15"/>
  </p:sldLayoutIdLst>
  <p:transition>
    <p:blinds dir="vert"/>
  </p:transition>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SzPct val="90000"/>
        <a:buFont typeface="Wingdings" pitchFamily="2" charset="2"/>
        <a:buBlip>
          <a:blip r:embed="rId19"/>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har char="–"/>
        <a:defRPr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accent2"/>
        </a:buClr>
        <a:buSzPct val="90000"/>
        <a:buFont typeface="Wingdings" pitchFamily="2" charset="2"/>
        <a:buBlip>
          <a:blip r:embed="rId20"/>
        </a:buBlip>
        <a:defRPr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folHlink"/>
        </a:buClr>
        <a:buSzPct val="90000"/>
        <a:buFont typeface="Wingdings" pitchFamily="2" charset="2"/>
        <a:buBlip>
          <a:blip r:embed="rId21"/>
        </a:buBlip>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90000"/>
        <a:buFont typeface="Wingdings" pitchFamily="2" charset="2"/>
        <a:buBlip>
          <a:blip r:embed="rId21"/>
        </a:buBlip>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90000"/>
        <a:buFont typeface="Wingdings" pitchFamily="2" charset="2"/>
        <a:buBlip>
          <a:blip r:embed="rId21"/>
        </a:buBlip>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90000"/>
        <a:buFont typeface="Wingdings" pitchFamily="2" charset="2"/>
        <a:buBlip>
          <a:blip r:embed="rId21"/>
        </a:buBlip>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90000"/>
        <a:buFont typeface="Wingdings" pitchFamily="2" charset="2"/>
        <a:buBlip>
          <a:blip r:embed="rId21"/>
        </a:buBlip>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grpSp>
        <p:nvGrpSpPr>
          <p:cNvPr id="1085" name="Group 61"/>
          <p:cNvGrpSpPr>
            <a:grpSpLocks/>
          </p:cNvGrpSpPr>
          <p:nvPr/>
        </p:nvGrpSpPr>
        <p:grpSpPr bwMode="auto">
          <a:xfrm>
            <a:off x="-6350" y="-4762"/>
            <a:ext cx="9172575" cy="5155406"/>
            <a:chOff x="-4" y="-4"/>
            <a:chExt cx="5778" cy="4330"/>
          </a:xfrm>
        </p:grpSpPr>
        <p:sp>
          <p:nvSpPr>
            <p:cNvPr id="1043" name="Line 19"/>
            <p:cNvSpPr>
              <a:spLocks noChangeShapeType="1"/>
            </p:cNvSpPr>
            <p:nvPr/>
          </p:nvSpPr>
          <p:spPr bwMode="gray">
            <a:xfrm>
              <a:off x="14" y="1725"/>
              <a:ext cx="767" cy="2595"/>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46" name="Line 22"/>
            <p:cNvSpPr>
              <a:spLocks noChangeShapeType="1"/>
            </p:cNvSpPr>
            <p:nvPr/>
          </p:nvSpPr>
          <p:spPr bwMode="gray">
            <a:xfrm flipH="1">
              <a:off x="5523" y="3888"/>
              <a:ext cx="251" cy="432"/>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47" name="Line 23"/>
            <p:cNvSpPr>
              <a:spLocks noChangeShapeType="1"/>
            </p:cNvSpPr>
            <p:nvPr/>
          </p:nvSpPr>
          <p:spPr bwMode="gray">
            <a:xfrm flipH="1" flipV="1">
              <a:off x="24" y="4"/>
              <a:ext cx="5743" cy="485"/>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50" name="Line 26"/>
            <p:cNvSpPr>
              <a:spLocks noChangeShapeType="1"/>
            </p:cNvSpPr>
            <p:nvPr/>
          </p:nvSpPr>
          <p:spPr bwMode="gray">
            <a:xfrm flipH="1">
              <a:off x="3899" y="3933"/>
              <a:ext cx="1868" cy="367"/>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31" name="Freeform 7"/>
            <p:cNvSpPr>
              <a:spLocks/>
            </p:cNvSpPr>
            <p:nvPr/>
          </p:nvSpPr>
          <p:spPr bwMode="gray">
            <a:xfrm>
              <a:off x="-4" y="-4"/>
              <a:ext cx="5764" cy="644"/>
            </a:xfrm>
            <a:custGeom>
              <a:avLst/>
              <a:gdLst>
                <a:gd name="T0" fmla="*/ 1 w 5764"/>
                <a:gd name="T1" fmla="*/ 644 h 644"/>
                <a:gd name="T2" fmla="*/ 3603 w 5764"/>
                <a:gd name="T3" fmla="*/ 644 h 644"/>
                <a:gd name="T4" fmla="*/ 3704 w 5764"/>
                <a:gd name="T5" fmla="*/ 623 h 644"/>
                <a:gd name="T6" fmla="*/ 3970 w 5764"/>
                <a:gd name="T7" fmla="*/ 529 h 644"/>
                <a:gd name="T8" fmla="*/ 4053 w 5764"/>
                <a:gd name="T9" fmla="*/ 511 h 644"/>
                <a:gd name="T10" fmla="*/ 5764 w 5764"/>
                <a:gd name="T11" fmla="*/ 512 h 644"/>
                <a:gd name="T12" fmla="*/ 5762 w 5764"/>
                <a:gd name="T13" fmla="*/ 0 h 644"/>
                <a:gd name="T14" fmla="*/ 0 w 5764"/>
                <a:gd name="T15" fmla="*/ 2 h 644"/>
                <a:gd name="T16" fmla="*/ 1 w 5764"/>
                <a:gd name="T17"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644">
                  <a:moveTo>
                    <a:pt x="1" y="644"/>
                  </a:moveTo>
                  <a:lnTo>
                    <a:pt x="3603" y="644"/>
                  </a:lnTo>
                  <a:cubicBezTo>
                    <a:pt x="3663" y="644"/>
                    <a:pt x="3704" y="623"/>
                    <a:pt x="3704" y="623"/>
                  </a:cubicBezTo>
                  <a:lnTo>
                    <a:pt x="3970" y="529"/>
                  </a:lnTo>
                  <a:cubicBezTo>
                    <a:pt x="3970" y="529"/>
                    <a:pt x="4000" y="513"/>
                    <a:pt x="4053" y="511"/>
                  </a:cubicBezTo>
                  <a:lnTo>
                    <a:pt x="5764" y="512"/>
                  </a:lnTo>
                  <a:lnTo>
                    <a:pt x="5762" y="0"/>
                  </a:lnTo>
                  <a:lnTo>
                    <a:pt x="0" y="2"/>
                  </a:lnTo>
                  <a:lnTo>
                    <a:pt x="1" y="644"/>
                  </a:lnTo>
                  <a:close/>
                </a:path>
              </a:pathLst>
            </a:custGeom>
            <a:gradFill rotWithShape="1">
              <a:gsLst>
                <a:gs pos="0">
                  <a:srgbClr val="FFFFFF">
                    <a:gamma/>
                    <a:tint val="0"/>
                    <a:invGamma/>
                    <a:alpha val="0"/>
                  </a:srgbClr>
                </a:gs>
                <a:gs pos="100000">
                  <a:srgbClr val="FFFFFF">
                    <a:alpha val="7000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32" name="Freeform 8"/>
            <p:cNvSpPr>
              <a:spLocks/>
            </p:cNvSpPr>
            <p:nvPr/>
          </p:nvSpPr>
          <p:spPr bwMode="gray">
            <a:xfrm>
              <a:off x="-4" y="-2"/>
              <a:ext cx="5762" cy="600"/>
            </a:xfrm>
            <a:custGeom>
              <a:avLst/>
              <a:gdLst>
                <a:gd name="T0" fmla="*/ 2 w 5762"/>
                <a:gd name="T1" fmla="*/ 600 h 600"/>
                <a:gd name="T2" fmla="*/ 3603 w 5762"/>
                <a:gd name="T3" fmla="*/ 600 h 600"/>
                <a:gd name="T4" fmla="*/ 3704 w 5762"/>
                <a:gd name="T5" fmla="*/ 579 h 600"/>
                <a:gd name="T6" fmla="*/ 3970 w 5762"/>
                <a:gd name="T7" fmla="*/ 485 h 600"/>
                <a:gd name="T8" fmla="*/ 4053 w 5762"/>
                <a:gd name="T9" fmla="*/ 467 h 600"/>
                <a:gd name="T10" fmla="*/ 5762 w 5762"/>
                <a:gd name="T11" fmla="*/ 466 h 600"/>
                <a:gd name="T12" fmla="*/ 5762 w 5762"/>
                <a:gd name="T13" fmla="*/ 0 h 600"/>
                <a:gd name="T14" fmla="*/ 0 w 5762"/>
                <a:gd name="T15" fmla="*/ 2 h 600"/>
                <a:gd name="T16" fmla="*/ 2 w 5762"/>
                <a:gd name="T17"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600">
                  <a:moveTo>
                    <a:pt x="2" y="600"/>
                  </a:moveTo>
                  <a:lnTo>
                    <a:pt x="3603" y="600"/>
                  </a:lnTo>
                  <a:cubicBezTo>
                    <a:pt x="3663" y="600"/>
                    <a:pt x="3704" y="579"/>
                    <a:pt x="3704" y="579"/>
                  </a:cubicBezTo>
                  <a:lnTo>
                    <a:pt x="3970" y="485"/>
                  </a:lnTo>
                  <a:cubicBezTo>
                    <a:pt x="3970" y="485"/>
                    <a:pt x="3996" y="473"/>
                    <a:pt x="4053" y="467"/>
                  </a:cubicBezTo>
                  <a:lnTo>
                    <a:pt x="5762" y="466"/>
                  </a:lnTo>
                  <a:lnTo>
                    <a:pt x="5762" y="0"/>
                  </a:lnTo>
                  <a:lnTo>
                    <a:pt x="0" y="2"/>
                  </a:lnTo>
                  <a:lnTo>
                    <a:pt x="2" y="60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nvGrpSpPr>
            <p:cNvPr id="1074" name="Group 50"/>
            <p:cNvGrpSpPr>
              <a:grpSpLocks/>
            </p:cNvGrpSpPr>
            <p:nvPr/>
          </p:nvGrpSpPr>
          <p:grpSpPr bwMode="auto">
            <a:xfrm flipH="1">
              <a:off x="-2" y="4151"/>
              <a:ext cx="5764" cy="175"/>
              <a:chOff x="-2" y="4151"/>
              <a:chExt cx="5764" cy="175"/>
            </a:xfrm>
          </p:grpSpPr>
          <p:sp>
            <p:nvSpPr>
              <p:cNvPr id="1073" name="Freeform 49"/>
              <p:cNvSpPr>
                <a:spLocks/>
              </p:cNvSpPr>
              <p:nvPr userDrawn="1"/>
            </p:nvSpPr>
            <p:spPr bwMode="gray">
              <a:xfrm>
                <a:off x="-2" y="4151"/>
                <a:ext cx="5762" cy="169"/>
              </a:xfrm>
              <a:custGeom>
                <a:avLst/>
                <a:gdLst>
                  <a:gd name="T0" fmla="*/ 0 w 5762"/>
                  <a:gd name="T1" fmla="*/ 169 h 169"/>
                  <a:gd name="T2" fmla="*/ 5762 w 5762"/>
                  <a:gd name="T3" fmla="*/ 168 h 169"/>
                  <a:gd name="T4" fmla="*/ 5762 w 5762"/>
                  <a:gd name="T5" fmla="*/ 56 h 169"/>
                  <a:gd name="T6" fmla="*/ 1513 w 5762"/>
                  <a:gd name="T7" fmla="*/ 57 h 169"/>
                  <a:gd name="T8" fmla="*/ 1465 w 5762"/>
                  <a:gd name="T9" fmla="*/ 47 h 169"/>
                  <a:gd name="T10" fmla="*/ 1403 w 5762"/>
                  <a:gd name="T11" fmla="*/ 14 h 169"/>
                  <a:gd name="T12" fmla="*/ 1346 w 5762"/>
                  <a:gd name="T13" fmla="*/ 2 h 169"/>
                  <a:gd name="T14" fmla="*/ 0 w 5762"/>
                  <a:gd name="T15" fmla="*/ 2 h 169"/>
                  <a:gd name="T16" fmla="*/ 0 w 5762"/>
                  <a:gd name="T1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69">
                    <a:moveTo>
                      <a:pt x="0" y="169"/>
                    </a:moveTo>
                    <a:lnTo>
                      <a:pt x="5762" y="168"/>
                    </a:lnTo>
                    <a:lnTo>
                      <a:pt x="5762" y="56"/>
                    </a:lnTo>
                    <a:lnTo>
                      <a:pt x="1513" y="57"/>
                    </a:lnTo>
                    <a:cubicBezTo>
                      <a:pt x="1486" y="57"/>
                      <a:pt x="1486" y="54"/>
                      <a:pt x="1465" y="47"/>
                    </a:cubicBezTo>
                    <a:lnTo>
                      <a:pt x="1403" y="14"/>
                    </a:lnTo>
                    <a:cubicBezTo>
                      <a:pt x="1383" y="6"/>
                      <a:pt x="1385" y="0"/>
                      <a:pt x="1346" y="2"/>
                    </a:cubicBezTo>
                    <a:lnTo>
                      <a:pt x="0" y="2"/>
                    </a:lnTo>
                    <a:lnTo>
                      <a:pt x="0" y="169"/>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sp>
            <p:nvSpPr>
              <p:cNvPr id="1061" name="Freeform 37"/>
              <p:cNvSpPr>
                <a:spLocks/>
              </p:cNvSpPr>
              <p:nvPr userDrawn="1"/>
            </p:nvSpPr>
            <p:spPr bwMode="gray">
              <a:xfrm>
                <a:off x="-2" y="4188"/>
                <a:ext cx="5764" cy="138"/>
              </a:xfrm>
              <a:custGeom>
                <a:avLst/>
                <a:gdLst>
                  <a:gd name="T0" fmla="*/ 2 w 5764"/>
                  <a:gd name="T1" fmla="*/ 138 h 138"/>
                  <a:gd name="T2" fmla="*/ 5764 w 5764"/>
                  <a:gd name="T3" fmla="*/ 136 h 138"/>
                  <a:gd name="T4" fmla="*/ 5762 w 5764"/>
                  <a:gd name="T5" fmla="*/ 56 h 138"/>
                  <a:gd name="T6" fmla="*/ 1513 w 5764"/>
                  <a:gd name="T7" fmla="*/ 57 h 138"/>
                  <a:gd name="T8" fmla="*/ 1465 w 5764"/>
                  <a:gd name="T9" fmla="*/ 47 h 138"/>
                  <a:gd name="T10" fmla="*/ 1403 w 5764"/>
                  <a:gd name="T11" fmla="*/ 14 h 138"/>
                  <a:gd name="T12" fmla="*/ 1346 w 5764"/>
                  <a:gd name="T13" fmla="*/ 2 h 138"/>
                  <a:gd name="T14" fmla="*/ 0 w 5764"/>
                  <a:gd name="T15" fmla="*/ 2 h 138"/>
                  <a:gd name="T16" fmla="*/ 2 w 5764"/>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138">
                    <a:moveTo>
                      <a:pt x="2" y="138"/>
                    </a:moveTo>
                    <a:lnTo>
                      <a:pt x="5764" y="136"/>
                    </a:lnTo>
                    <a:lnTo>
                      <a:pt x="5762" y="56"/>
                    </a:lnTo>
                    <a:lnTo>
                      <a:pt x="1513" y="57"/>
                    </a:lnTo>
                    <a:cubicBezTo>
                      <a:pt x="1486" y="57"/>
                      <a:pt x="1486" y="54"/>
                      <a:pt x="1465" y="47"/>
                    </a:cubicBezTo>
                    <a:lnTo>
                      <a:pt x="1403" y="14"/>
                    </a:lnTo>
                    <a:cubicBezTo>
                      <a:pt x="1383" y="6"/>
                      <a:pt x="1385" y="0"/>
                      <a:pt x="1346" y="2"/>
                    </a:cubicBezTo>
                    <a:lnTo>
                      <a:pt x="0" y="2"/>
                    </a:lnTo>
                    <a:lnTo>
                      <a:pt x="2" y="13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sp>
          <p:nvSpPr>
            <p:cNvPr id="1084" name="Freeform 60"/>
            <p:cNvSpPr>
              <a:spLocks/>
            </p:cNvSpPr>
            <p:nvPr userDrawn="1"/>
          </p:nvSpPr>
          <p:spPr bwMode="gray">
            <a:xfrm>
              <a:off x="4080" y="508"/>
              <a:ext cx="1152" cy="288"/>
            </a:xfrm>
            <a:custGeom>
              <a:avLst/>
              <a:gdLst>
                <a:gd name="T0" fmla="*/ 48 w 1152"/>
                <a:gd name="T1" fmla="*/ 0 h 288"/>
                <a:gd name="T2" fmla="*/ 0 w 1152"/>
                <a:gd name="T3" fmla="*/ 288 h 288"/>
                <a:gd name="T4" fmla="*/ 1056 w 1152"/>
                <a:gd name="T5" fmla="*/ 288 h 288"/>
                <a:gd name="T6" fmla="*/ 1152 w 1152"/>
                <a:gd name="T7" fmla="*/ 0 h 288"/>
                <a:gd name="T8" fmla="*/ 48 w 1152"/>
                <a:gd name="T9" fmla="*/ 0 h 288"/>
              </a:gdLst>
              <a:ahLst/>
              <a:cxnLst>
                <a:cxn ang="0">
                  <a:pos x="T0" y="T1"/>
                </a:cxn>
                <a:cxn ang="0">
                  <a:pos x="T2" y="T3"/>
                </a:cxn>
                <a:cxn ang="0">
                  <a:pos x="T4" y="T5"/>
                </a:cxn>
                <a:cxn ang="0">
                  <a:pos x="T6" y="T7"/>
                </a:cxn>
                <a:cxn ang="0">
                  <a:pos x="T8" y="T9"/>
                </a:cxn>
              </a:cxnLst>
              <a:rect l="0" t="0" r="r" b="b"/>
              <a:pathLst>
                <a:path w="1152" h="288">
                  <a:moveTo>
                    <a:pt x="48" y="0"/>
                  </a:moveTo>
                  <a:lnTo>
                    <a:pt x="0" y="288"/>
                  </a:lnTo>
                  <a:lnTo>
                    <a:pt x="1056" y="288"/>
                  </a:lnTo>
                  <a:lnTo>
                    <a:pt x="1152" y="0"/>
                  </a:lnTo>
                  <a:lnTo>
                    <a:pt x="48" y="0"/>
                  </a:lnTo>
                  <a:close/>
                </a:path>
              </a:pathLst>
            </a:custGeom>
            <a:solidFill>
              <a:srgbClr val="FFFFFF">
                <a:alpha val="1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sp>
        <p:nvSpPr>
          <p:cNvPr id="1026" name="Rectangle 2"/>
          <p:cNvSpPr>
            <a:spLocks noGrp="1" noChangeArrowheads="1"/>
          </p:cNvSpPr>
          <p:nvPr>
            <p:ph type="title"/>
          </p:nvPr>
        </p:nvSpPr>
        <p:spPr bwMode="gray">
          <a:xfrm>
            <a:off x="733431" y="114327"/>
            <a:ext cx="7953375"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grpSp>
        <p:nvGrpSpPr>
          <p:cNvPr id="1063" name="Group 39"/>
          <p:cNvGrpSpPr>
            <a:grpSpLocks/>
          </p:cNvGrpSpPr>
          <p:nvPr/>
        </p:nvGrpSpPr>
        <p:grpSpPr bwMode="auto">
          <a:xfrm>
            <a:off x="327025" y="219102"/>
            <a:ext cx="361950" cy="271463"/>
            <a:chOff x="192" y="384"/>
            <a:chExt cx="336" cy="288"/>
          </a:xfrm>
        </p:grpSpPr>
        <p:sp>
          <p:nvSpPr>
            <p:cNvPr id="1064" name="AutoShape 40"/>
            <p:cNvSpPr>
              <a:spLocks noChangeArrowheads="1"/>
            </p:cNvSpPr>
            <p:nvPr userDrawn="1"/>
          </p:nvSpPr>
          <p:spPr bwMode="gray">
            <a:xfrm>
              <a:off x="192" y="384"/>
              <a:ext cx="192" cy="288"/>
            </a:xfrm>
            <a:prstGeom prst="chevron">
              <a:avLst>
                <a:gd name="adj" fmla="val 60935"/>
              </a:avLst>
            </a:prstGeom>
            <a:solidFill>
              <a:schemeClr val="bg1">
                <a:alpha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65" name="AutoShape 41"/>
            <p:cNvSpPr>
              <a:spLocks noChangeArrowheads="1"/>
            </p:cNvSpPr>
            <p:nvPr userDrawn="1"/>
          </p:nvSpPr>
          <p:spPr bwMode="gray">
            <a:xfrm>
              <a:off x="336" y="384"/>
              <a:ext cx="192" cy="288"/>
            </a:xfrm>
            <a:prstGeom prst="chevron">
              <a:avLst>
                <a:gd name="adj" fmla="val 60935"/>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sp>
        <p:nvSpPr>
          <p:cNvPr id="1027" name="Rectangle 3"/>
          <p:cNvSpPr>
            <a:spLocks noGrp="1" noChangeArrowheads="1"/>
          </p:cNvSpPr>
          <p:nvPr>
            <p:ph type="body" idx="1"/>
          </p:nvPr>
        </p:nvSpPr>
        <p:spPr bwMode="gray">
          <a:xfrm>
            <a:off x="466271" y="886306"/>
            <a:ext cx="82296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2" name="图片 31"/>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7679576" y="4587974"/>
            <a:ext cx="1428928" cy="532119"/>
          </a:xfrm>
          <a:prstGeom prst="rect">
            <a:avLst/>
          </a:prstGeom>
        </p:spPr>
      </p:pic>
    </p:spTree>
    <p:extLst>
      <p:ext uri="{BB962C8B-B14F-4D97-AF65-F5344CB8AC3E}">
        <p14:creationId xmlns:p14="http://schemas.microsoft.com/office/powerpoint/2010/main" val="1959803174"/>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 id="2147483968" r:id="rId12"/>
    <p:sldLayoutId id="2147483969" r:id="rId13"/>
    <p:sldLayoutId id="2147483970" r:id="rId14"/>
    <p:sldLayoutId id="2147483971" r:id="rId15"/>
    <p:sldLayoutId id="2147483972" r:id="rId16"/>
    <p:sldLayoutId id="2147483973" r:id="rId17"/>
    <p:sldLayoutId id="2147483974" r:id="rId18"/>
    <p:sldLayoutId id="2147483975" r:id="rId19"/>
    <p:sldLayoutId id="2147483976" r:id="rId20"/>
    <p:sldLayoutId id="2147483977" r:id="rId21"/>
    <p:sldLayoutId id="2147483978" r:id="rId22"/>
    <p:sldLayoutId id="2147483979" r:id="rId23"/>
    <p:sldLayoutId id="2147483980" r:id="rId24"/>
  </p:sldLayoutIdLst>
  <p:timing>
    <p:tnLst>
      <p:par>
        <p:cTn id="1" dur="indefinite" restart="never" nodeType="tmRoot"/>
      </p:par>
    </p:tnLst>
  </p:timing>
  <p:txStyles>
    <p:title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p:titleStyle>
    <p:bodyStyle>
      <a:lvl1pPr marL="342900" indent="-342900" algn="l" rtl="0" fontAlgn="base">
        <a:spcBef>
          <a:spcPct val="20000"/>
        </a:spcBef>
        <a:spcAft>
          <a:spcPct val="0"/>
        </a:spcAft>
        <a:buChar char="•"/>
        <a:defRPr sz="28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19.gif"/></Relationships>
</file>

<file path=ppt/slides/_rels/slide13.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image" Target="../media/image24.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1058838" y="1491631"/>
            <a:ext cx="7026324" cy="864096"/>
          </a:xfrm>
        </p:spPr>
        <p:txBody>
          <a:bodyPr/>
          <a:lstStyle/>
          <a:p>
            <a:pPr algn="ctr"/>
            <a:r>
              <a:rPr lang="en-US" altLang="zh-CN" dirty="0" smtClean="0">
                <a:solidFill>
                  <a:schemeClr val="tx1"/>
                </a:solidFill>
                <a:latin typeface="+mn-ea"/>
                <a:ea typeface="+mn-ea"/>
              </a:rPr>
              <a:t>§1.1.2 </a:t>
            </a:r>
            <a:r>
              <a:rPr lang="zh-CN" altLang="en-US" dirty="0" smtClean="0">
                <a:solidFill>
                  <a:schemeClr val="tx1"/>
                </a:solidFill>
                <a:latin typeface="+mn-ea"/>
                <a:ea typeface="+mn-ea"/>
              </a:rPr>
              <a:t>程序框图与算法的基本逻辑结构</a:t>
            </a:r>
            <a:endParaRPr lang="en-US" altLang="zh-CN" dirty="0">
              <a:solidFill>
                <a:schemeClr val="tx1"/>
              </a:solidFill>
              <a:latin typeface="+mn-ea"/>
              <a:ea typeface="+mn-ea"/>
            </a:endParaRPr>
          </a:p>
        </p:txBody>
      </p:sp>
      <p:sp>
        <p:nvSpPr>
          <p:cNvPr id="4" name="Rectangle 2"/>
          <p:cNvSpPr txBox="1">
            <a:spLocks noChangeArrowheads="1"/>
          </p:cNvSpPr>
          <p:nvPr/>
        </p:nvSpPr>
        <p:spPr bwMode="gray">
          <a:xfrm>
            <a:off x="1023046" y="519695"/>
            <a:ext cx="4824536" cy="54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pPr algn="ctr"/>
            <a:r>
              <a:rPr lang="zh-CN" altLang="en-US" sz="3600" dirty="0" smtClean="0">
                <a:solidFill>
                  <a:schemeClr val="tx1"/>
                </a:solidFill>
                <a:latin typeface="黑体" panose="02010609060101010101" pitchFamily="49" charset="-122"/>
                <a:ea typeface="黑体" panose="02010609060101010101" pitchFamily="49" charset="-122"/>
              </a:rPr>
              <a:t>第一章  算法初步</a:t>
            </a:r>
            <a:endParaRPr lang="en-US" altLang="zh-CN" sz="3600"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22562" name="Text Box 2"/>
              <p:cNvSpPr txBox="1">
                <a:spLocks noChangeArrowheads="1"/>
              </p:cNvSpPr>
              <p:nvPr/>
            </p:nvSpPr>
            <p:spPr bwMode="auto">
              <a:xfrm>
                <a:off x="179643" y="735934"/>
                <a:ext cx="8569325" cy="22467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pPr>
                  <a:spcBef>
                    <a:spcPct val="50000"/>
                  </a:spcBef>
                </a:pP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例２</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设计一个求解一元二次方程</a:t>
                </a:r>
              </a:p>
              <a:p>
                <a:pPr>
                  <a:spcBef>
                    <a:spcPct val="50000"/>
                  </a:spcBef>
                </a:pPr>
                <a:r>
                  <a:rPr lang="zh-CN" altLang="en-US" sz="2800" dirty="0" smtClean="0">
                    <a:latin typeface="Times New Roman" panose="02020603050405020304" pitchFamily="18" charset="0"/>
                    <a:ea typeface="宋体" panose="02010600030101010101" pitchFamily="2" charset="-122"/>
                  </a:rPr>
                  <a:t>    </a:t>
                </a:r>
                <a14:m>
                  <m:oMath xmlns:m="http://schemas.openxmlformats.org/officeDocument/2006/math">
                    <m:r>
                      <a:rPr lang="en-US" altLang="zh-CN" sz="2800" b="0" i="1" baseline="0" smtClean="0">
                        <a:latin typeface="Cambria Math"/>
                      </a:rPr>
                      <m:t>𝑎</m:t>
                    </m:r>
                    <m:sSup>
                      <m:sSupPr>
                        <m:ctrlPr>
                          <a:rPr lang="en-US" altLang="zh-CN" sz="2800" i="1" smtClean="0">
                            <a:latin typeface="Cambria Math"/>
                          </a:rPr>
                        </m:ctrlPr>
                      </m:sSupPr>
                      <m:e>
                        <m:r>
                          <a:rPr lang="en-US" altLang="zh-CN" sz="2800" b="0" i="1" baseline="0" smtClean="0">
                            <a:latin typeface="Cambria Math"/>
                          </a:rPr>
                          <m:t>𝑥</m:t>
                        </m:r>
                      </m:e>
                      <m:sup>
                        <m:r>
                          <a:rPr lang="en-US" altLang="zh-CN" sz="2800" b="0" i="0" baseline="0" smtClean="0">
                            <a:latin typeface="Cambria Math"/>
                          </a:rPr>
                          <m:t>2</m:t>
                        </m:r>
                      </m:sup>
                    </m:sSup>
                    <m:r>
                      <a:rPr lang="en-US" altLang="zh-CN" sz="2800" b="0" i="0" baseline="0" smtClean="0">
                        <a:latin typeface="Cambria Math"/>
                      </a:rPr>
                      <m:t>+</m:t>
                    </m:r>
                    <m:r>
                      <a:rPr lang="en-US" altLang="zh-CN" sz="2800" b="0" i="1" baseline="0" smtClean="0">
                        <a:latin typeface="Cambria Math"/>
                      </a:rPr>
                      <m:t>𝑏𝑥</m:t>
                    </m:r>
                    <m:r>
                      <a:rPr lang="en-US" altLang="zh-CN" sz="2800" b="0" i="0" baseline="0" smtClean="0">
                        <a:latin typeface="Cambria Math"/>
                      </a:rPr>
                      <m:t>+</m:t>
                    </m:r>
                    <m:r>
                      <a:rPr lang="en-US" altLang="zh-CN" sz="2800" b="0" i="1" baseline="0" smtClean="0">
                        <a:latin typeface="Cambria Math"/>
                      </a:rPr>
                      <m:t>𝑐</m:t>
                    </m:r>
                    <m:r>
                      <a:rPr lang="en-US" altLang="zh-CN" sz="2800" b="0" i="0" baseline="0" smtClean="0">
                        <a:latin typeface="Cambria Math"/>
                      </a:rPr>
                      <m:t>=0(</m:t>
                    </m:r>
                    <m:r>
                      <a:rPr lang="en-US" altLang="zh-CN" sz="2800" b="0" i="1" baseline="0" smtClean="0">
                        <a:latin typeface="Cambria Math"/>
                      </a:rPr>
                      <m:t>𝑎</m:t>
                    </m:r>
                    <m:r>
                      <a:rPr lang="en-US" altLang="zh-CN" sz="2800" b="0" i="0" baseline="0" smtClean="0">
                        <a:latin typeface="Cambria Math"/>
                        <a:ea typeface="Cambria Math"/>
                      </a:rPr>
                      <m:t>≠0)</m:t>
                    </m:r>
                  </m:oMath>
                </a14:m>
                <a:r>
                  <a:rPr lang="zh-CN" altLang="en-US" sz="2800" dirty="0" smtClean="0">
                    <a:latin typeface="Times New Roman" panose="02020603050405020304" pitchFamily="18" charset="0"/>
                    <a:ea typeface="宋体" panose="02010600030101010101" pitchFamily="2" charset="-122"/>
                  </a:rPr>
                  <a:t> 的算法，并画出程序框图表</a:t>
                </a:r>
              </a:p>
              <a:p>
                <a:pPr>
                  <a:spcBef>
                    <a:spcPct val="50000"/>
                  </a:spcBef>
                </a:pPr>
                <a:r>
                  <a:rPr lang="zh-CN" altLang="en-US" sz="2800" dirty="0" smtClean="0">
                    <a:latin typeface="Times New Roman" panose="02020603050405020304" pitchFamily="18" charset="0"/>
                    <a:ea typeface="宋体" panose="02010600030101010101" pitchFamily="2" charset="-122"/>
                  </a:rPr>
                  <a:t>示。</a:t>
                </a:r>
              </a:p>
            </p:txBody>
          </p:sp>
        </mc:Choice>
        <mc:Fallback xmlns="">
          <p:sp>
            <p:nvSpPr>
              <p:cNvPr id="322562" name="Text Box 2"/>
              <p:cNvSpPr txBox="1">
                <a:spLocks noRot="1" noChangeAspect="1" noMove="1" noResize="1" noEditPoints="1" noAdjustHandles="1" noChangeArrowheads="1" noChangeShapeType="1" noTextEdit="1"/>
              </p:cNvSpPr>
              <p:nvPr/>
            </p:nvSpPr>
            <p:spPr bwMode="auto">
              <a:xfrm>
                <a:off x="179643" y="735934"/>
                <a:ext cx="8569325" cy="2246769"/>
              </a:xfrm>
              <a:prstGeom prst="rect">
                <a:avLst/>
              </a:prstGeom>
              <a:blipFill rotWithShape="1">
                <a:blip r:embed="rId2"/>
                <a:stretch>
                  <a:fillRect l="-1422" t="-3533" b="-597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22568" name="Rectangle 8"/>
          <p:cNvSpPr>
            <a:spLocks noChangeArrowheads="1"/>
          </p:cNvSpPr>
          <p:nvPr/>
        </p:nvSpPr>
        <p:spPr bwMode="auto">
          <a:xfrm>
            <a:off x="6"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pic>
        <p:nvPicPr>
          <p:cNvPr id="47106" name="Picture 2" descr="C:\Documents and Settings\Administrator\桌面\新建文件夹 (4)\u=1052629520,3935871041&amp;fm=23&amp;gp=0.png"/>
          <p:cNvPicPr>
            <a:picLocks noChangeAspect="1" noChangeArrowheads="1"/>
          </p:cNvPicPr>
          <p:nvPr/>
        </p:nvPicPr>
        <p:blipFill rotWithShape="1">
          <a:blip r:embed="rId3">
            <a:extLst>
              <a:ext uri="{28A0092B-C50C-407E-A947-70E740481C1C}">
                <a14:useLocalDpi xmlns:a14="http://schemas.microsoft.com/office/drawing/2010/main" val="0"/>
              </a:ext>
            </a:extLst>
          </a:blip>
          <a:srcRect t="5323"/>
          <a:stretch/>
        </p:blipFill>
        <p:spPr bwMode="auto">
          <a:xfrm>
            <a:off x="2771800" y="2196934"/>
            <a:ext cx="3019425" cy="2705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6309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6" name="Rectangle 8"/>
          <p:cNvSpPr>
            <a:spLocks noGrp="1" noChangeArrowheads="1"/>
          </p:cNvSpPr>
          <p:nvPr>
            <p:ph type="title" idx="4294967295"/>
          </p:nvPr>
        </p:nvSpPr>
        <p:spPr>
          <a:xfrm>
            <a:off x="179512" y="195486"/>
            <a:ext cx="1984375" cy="485775"/>
          </a:xfrm>
        </p:spPr>
        <p:txBody>
          <a:bodyPr/>
          <a:lstStyle/>
          <a:p>
            <a:r>
              <a:rPr lang="zh-CN" altLang="en-US" dirty="0">
                <a:solidFill>
                  <a:srgbClr val="C00000"/>
                </a:solidFill>
                <a:latin typeface="Times New Roman" panose="02020603050405020304" pitchFamily="18" charset="0"/>
                <a:ea typeface="宋体" panose="02010600030101010101" pitchFamily="2" charset="-122"/>
              </a:rPr>
              <a:t>算法步骤：</a:t>
            </a:r>
          </a:p>
        </p:txBody>
      </p:sp>
      <mc:AlternateContent xmlns:mc="http://schemas.openxmlformats.org/markup-compatibility/2006" xmlns:a14="http://schemas.microsoft.com/office/drawing/2010/main">
        <mc:Choice Requires="a14">
          <p:sp>
            <p:nvSpPr>
              <p:cNvPr id="524291" name="Rectangle 3"/>
              <p:cNvSpPr>
                <a:spLocks noGrp="1" noChangeArrowheads="1"/>
              </p:cNvSpPr>
              <p:nvPr>
                <p:ph type="body" sz="half" idx="4294967295"/>
              </p:nvPr>
            </p:nvSpPr>
            <p:spPr>
              <a:xfrm>
                <a:off x="251520" y="843558"/>
                <a:ext cx="8686800" cy="3398838"/>
              </a:xfrm>
            </p:spPr>
            <p:txBody>
              <a:bodyPr/>
              <a:lstStyle/>
              <a:p>
                <a:r>
                  <a:rPr lang="en-US" altLang="zh-CN" i="1" dirty="0" smtClean="0">
                    <a:latin typeface="Times New Roman" panose="02020603050405020304" pitchFamily="18" charset="0"/>
                    <a:ea typeface="宋体" panose="02010600030101010101" pitchFamily="2" charset="-122"/>
                  </a:rPr>
                  <a:t>S</a:t>
                </a:r>
                <a:r>
                  <a:rPr lang="en-US" altLang="zh-CN" dirty="0" smtClean="0">
                    <a:latin typeface="Times New Roman" panose="02020603050405020304" pitchFamily="18" charset="0"/>
                    <a:ea typeface="宋体" panose="02010600030101010101" pitchFamily="2" charset="-122"/>
                  </a:rPr>
                  <a:t>1</a:t>
                </a:r>
                <a:r>
                  <a:rPr lang="zh-CN" altLang="en-US" dirty="0">
                    <a:latin typeface="Times New Roman" panose="02020603050405020304" pitchFamily="18" charset="0"/>
                    <a:ea typeface="宋体" panose="02010600030101010101" pitchFamily="2" charset="-122"/>
                  </a:rPr>
                  <a:t>，输入三个</a:t>
                </a:r>
                <a:r>
                  <a:rPr lang="zh-CN" altLang="en-US" dirty="0" smtClean="0">
                    <a:latin typeface="Times New Roman" panose="02020603050405020304" pitchFamily="18" charset="0"/>
                    <a:ea typeface="宋体" panose="02010600030101010101" pitchFamily="2" charset="-122"/>
                  </a:rPr>
                  <a:t>系数</a:t>
                </a:r>
                <a:r>
                  <a:rPr lang="en-US" altLang="zh-CN" i="1" dirty="0" err="1" smtClean="0">
                    <a:latin typeface="Times New Roman" panose="02020603050405020304" pitchFamily="18" charset="0"/>
                    <a:ea typeface="宋体" panose="02010600030101010101" pitchFamily="2" charset="-122"/>
                  </a:rPr>
                  <a:t>a</a:t>
                </a:r>
                <a:r>
                  <a:rPr lang="en-US" altLang="zh-CN" dirty="0" err="1" smtClean="0">
                    <a:latin typeface="Times New Roman" panose="02020603050405020304" pitchFamily="18" charset="0"/>
                    <a:ea typeface="宋体" panose="02010600030101010101" pitchFamily="2" charset="-122"/>
                  </a:rPr>
                  <a:t>,</a:t>
                </a:r>
                <a:r>
                  <a:rPr lang="en-US" altLang="zh-CN" i="1" dirty="0" err="1" smtClean="0">
                    <a:latin typeface="Times New Roman" panose="02020603050405020304" pitchFamily="18" charset="0"/>
                    <a:ea typeface="宋体" panose="02010600030101010101" pitchFamily="2" charset="-122"/>
                  </a:rPr>
                  <a:t>b</a:t>
                </a:r>
                <a:r>
                  <a:rPr lang="en-US" altLang="zh-CN" dirty="0" err="1" smtClean="0">
                    <a:latin typeface="Times New Roman" panose="02020603050405020304" pitchFamily="18" charset="0"/>
                    <a:ea typeface="宋体" panose="02010600030101010101" pitchFamily="2" charset="-122"/>
                  </a:rPr>
                  <a:t>,</a:t>
                </a:r>
                <a:r>
                  <a:rPr lang="en-US" altLang="zh-CN" i="1" dirty="0" err="1" smtClean="0">
                    <a:latin typeface="Times New Roman" panose="02020603050405020304" pitchFamily="18" charset="0"/>
                    <a:ea typeface="宋体" panose="02010600030101010101" pitchFamily="2" charset="-122"/>
                  </a:rPr>
                  <a:t>c</a:t>
                </a:r>
                <a:r>
                  <a:rPr lang="en-US" altLang="zh-CN" dirty="0" smtClean="0">
                    <a:latin typeface="Times New Roman" panose="02020603050405020304" pitchFamily="18" charset="0"/>
                    <a:ea typeface="宋体" panose="02010600030101010101" pitchFamily="2" charset="-122"/>
                  </a:rPr>
                  <a:t>.</a:t>
                </a:r>
                <a:endParaRPr lang="zh-CN" altLang="en-US" dirty="0">
                  <a:latin typeface="Times New Roman" panose="02020603050405020304" pitchFamily="18" charset="0"/>
                  <a:ea typeface="宋体" panose="02010600030101010101" pitchFamily="2" charset="-122"/>
                </a:endParaRPr>
              </a:p>
              <a:p>
                <a:r>
                  <a:rPr lang="en-US" altLang="zh-CN" i="1" dirty="0">
                    <a:latin typeface="Times New Roman" panose="02020603050405020304" pitchFamily="18" charset="0"/>
                    <a:ea typeface="宋体" panose="02010600030101010101" pitchFamily="2" charset="-122"/>
                  </a:rPr>
                  <a:t>S</a:t>
                </a:r>
                <a:r>
                  <a:rPr lang="en-US" altLang="zh-CN" dirty="0">
                    <a:latin typeface="Times New Roman" panose="02020603050405020304" pitchFamily="18" charset="0"/>
                    <a:ea typeface="宋体" panose="02010600030101010101" pitchFamily="2" charset="-122"/>
                  </a:rPr>
                  <a:t>2</a:t>
                </a:r>
                <a:r>
                  <a:rPr lang="zh-CN" altLang="en-US" dirty="0">
                    <a:latin typeface="Times New Roman" panose="02020603050405020304" pitchFamily="18" charset="0"/>
                    <a:ea typeface="宋体" panose="02010600030101010101" pitchFamily="2" charset="-122"/>
                  </a:rPr>
                  <a:t>，</a:t>
                </a:r>
                <a:r>
                  <a:rPr lang="zh-CN" altLang="en-US" dirty="0" smtClean="0">
                    <a:latin typeface="Times New Roman" panose="02020603050405020304" pitchFamily="18" charset="0"/>
                    <a:ea typeface="宋体" panose="02010600030101010101" pitchFamily="2" charset="-122"/>
                  </a:rPr>
                  <a:t>计算</a:t>
                </a:r>
                <a14:m>
                  <m:oMath xmlns:m="http://schemas.openxmlformats.org/officeDocument/2006/math">
                    <m:r>
                      <a:rPr lang="zh-CN" altLang="en-US" sz="2800" b="0" i="0" baseline="0" smtClean="0">
                        <a:latin typeface="Cambria Math"/>
                      </a:rPr>
                      <m:t>∆</m:t>
                    </m:r>
                    <m:r>
                      <a:rPr lang="en-US" altLang="zh-CN" sz="2800" b="0" i="0" baseline="0" smtClean="0">
                        <a:latin typeface="Cambria Math"/>
                      </a:rPr>
                      <m:t>=</m:t>
                    </m:r>
                    <m:sSup>
                      <m:sSupPr>
                        <m:ctrlPr>
                          <a:rPr lang="en-US" altLang="zh-CN" i="1" smtClean="0">
                            <a:latin typeface="Cambria Math"/>
                          </a:rPr>
                        </m:ctrlPr>
                      </m:sSupPr>
                      <m:e>
                        <m:r>
                          <a:rPr lang="en-US" altLang="zh-CN" sz="2800" b="0" i="1" baseline="0" smtClean="0">
                            <a:latin typeface="Cambria Math"/>
                          </a:rPr>
                          <m:t>𝑏</m:t>
                        </m:r>
                      </m:e>
                      <m:sup>
                        <m:r>
                          <a:rPr lang="en-US" altLang="zh-CN" sz="2800" b="0" i="0" baseline="0" smtClean="0">
                            <a:latin typeface="Cambria Math"/>
                          </a:rPr>
                          <m:t>2</m:t>
                        </m:r>
                      </m:sup>
                    </m:sSup>
                    <m:r>
                      <a:rPr lang="en-US" altLang="zh-CN" sz="2800" b="0" i="0" baseline="0" smtClean="0">
                        <a:latin typeface="Cambria Math"/>
                      </a:rPr>
                      <m:t>−4</m:t>
                    </m:r>
                    <m:r>
                      <a:rPr lang="en-US" altLang="zh-CN" sz="2800" b="0" i="1" baseline="0" smtClean="0">
                        <a:latin typeface="Cambria Math"/>
                      </a:rPr>
                      <m:t>𝑎𝑐</m:t>
                    </m:r>
                  </m:oMath>
                </a14:m>
                <a:endParaRPr lang="en-US" altLang="zh-CN" i="1" dirty="0" smtClean="0">
                  <a:latin typeface="Times New Roman" panose="02020603050405020304" pitchFamily="18" charset="0"/>
                  <a:ea typeface="宋体" panose="02010600030101010101" pitchFamily="2" charset="-122"/>
                </a:endParaRPr>
              </a:p>
              <a:p>
                <a:r>
                  <a:rPr lang="en-US" altLang="zh-CN" i="1" dirty="0">
                    <a:latin typeface="Times New Roman" panose="02020603050405020304" pitchFamily="18" charset="0"/>
                    <a:ea typeface="宋体" panose="02010600030101010101" pitchFamily="2" charset="-122"/>
                  </a:rPr>
                  <a:t>S</a:t>
                </a:r>
                <a:r>
                  <a:rPr lang="en-US" altLang="zh-CN" dirty="0">
                    <a:latin typeface="Times New Roman" panose="02020603050405020304" pitchFamily="18" charset="0"/>
                    <a:ea typeface="宋体" panose="02010600030101010101" pitchFamily="2" charset="-122"/>
                  </a:rPr>
                  <a:t>3</a:t>
                </a:r>
                <a:r>
                  <a:rPr lang="zh-CN" altLang="en-US" dirty="0">
                    <a:latin typeface="Times New Roman" panose="02020603050405020304" pitchFamily="18" charset="0"/>
                    <a:ea typeface="宋体" panose="02010600030101010101" pitchFamily="2" charset="-122"/>
                  </a:rPr>
                  <a:t>，判断 </a:t>
                </a:r>
                <a14:m>
                  <m:oMath xmlns:m="http://schemas.openxmlformats.org/officeDocument/2006/math">
                    <m:r>
                      <a:rPr lang="zh-CN" altLang="en-US" sz="2800" b="0" i="0" baseline="0" smtClean="0">
                        <a:latin typeface="Cambria Math"/>
                      </a:rPr>
                      <m:t>∆≥</m:t>
                    </m:r>
                    <m:r>
                      <a:rPr lang="en-US" altLang="zh-CN" sz="2800" b="0" i="0" baseline="0" smtClean="0">
                        <a:latin typeface="Cambria Math"/>
                      </a:rPr>
                      <m:t>0</m:t>
                    </m:r>
                  </m:oMath>
                </a14:m>
                <a:r>
                  <a:rPr lang="zh-CN" altLang="en-US" dirty="0" smtClean="0">
                    <a:latin typeface="Times New Roman" panose="02020603050405020304" pitchFamily="18" charset="0"/>
                    <a:ea typeface="宋体" panose="02010600030101010101" pitchFamily="2" charset="-122"/>
                  </a:rPr>
                  <a:t>  是否</a:t>
                </a:r>
                <a:r>
                  <a:rPr lang="zh-CN" altLang="en-US" dirty="0">
                    <a:latin typeface="Times New Roman" panose="02020603050405020304" pitchFamily="18" charset="0"/>
                    <a:ea typeface="宋体" panose="02010600030101010101" pitchFamily="2" charset="-122"/>
                  </a:rPr>
                  <a:t>成立，若不成立，则输出方程没有实数根，结束算法；否则进入</a:t>
                </a:r>
                <a:r>
                  <a:rPr lang="en-US" altLang="zh-CN" i="1" dirty="0">
                    <a:latin typeface="Times New Roman" panose="02020603050405020304" pitchFamily="18" charset="0"/>
                    <a:ea typeface="宋体" panose="02010600030101010101" pitchFamily="2" charset="-122"/>
                  </a:rPr>
                  <a:t>S</a:t>
                </a:r>
                <a:r>
                  <a:rPr lang="en-US" altLang="zh-CN" dirty="0">
                    <a:latin typeface="Times New Roman" panose="02020603050405020304" pitchFamily="18" charset="0"/>
                    <a:ea typeface="宋体" panose="02010600030101010101" pitchFamily="2" charset="-122"/>
                  </a:rPr>
                  <a:t>4</a:t>
                </a:r>
                <a:r>
                  <a:rPr lang="zh-CN" altLang="en-US" dirty="0">
                    <a:latin typeface="Times New Roman" panose="02020603050405020304" pitchFamily="18" charset="0"/>
                    <a:ea typeface="宋体" panose="02010600030101010101" pitchFamily="2" charset="-122"/>
                  </a:rPr>
                  <a:t>。</a:t>
                </a:r>
              </a:p>
              <a:p>
                <a:r>
                  <a:rPr lang="en-US" altLang="zh-CN" i="1" dirty="0">
                    <a:latin typeface="Times New Roman" panose="02020603050405020304" pitchFamily="18" charset="0"/>
                    <a:ea typeface="宋体" panose="02010600030101010101" pitchFamily="2" charset="-122"/>
                  </a:rPr>
                  <a:t>S</a:t>
                </a:r>
                <a:r>
                  <a:rPr lang="en-US" altLang="zh-CN" dirty="0">
                    <a:latin typeface="Times New Roman" panose="02020603050405020304" pitchFamily="18" charset="0"/>
                    <a:ea typeface="宋体" panose="02010600030101010101" pitchFamily="2" charset="-122"/>
                  </a:rPr>
                  <a:t>4</a:t>
                </a:r>
                <a:r>
                  <a:rPr lang="zh-CN" altLang="en-US" dirty="0">
                    <a:latin typeface="Times New Roman" panose="02020603050405020304" pitchFamily="18" charset="0"/>
                    <a:ea typeface="宋体" panose="02010600030101010101" pitchFamily="2" charset="-122"/>
                  </a:rPr>
                  <a:t>，判断 </a:t>
                </a:r>
                <a14:m>
                  <m:oMath xmlns:m="http://schemas.openxmlformats.org/officeDocument/2006/math">
                    <m:r>
                      <a:rPr lang="zh-CN" altLang="en-US" sz="2800" b="0" i="0" baseline="0">
                        <a:latin typeface="Cambria Math"/>
                      </a:rPr>
                      <m:t>∆</m:t>
                    </m:r>
                    <m:r>
                      <a:rPr lang="en-US" altLang="zh-CN" sz="2800" b="0" i="0" baseline="0" smtClean="0">
                        <a:latin typeface="Cambria Math"/>
                      </a:rPr>
                      <m:t>=</m:t>
                    </m:r>
                    <m:r>
                      <a:rPr lang="en-US" altLang="zh-CN" sz="2800" b="0" i="0" baseline="0">
                        <a:latin typeface="Cambria Math"/>
                      </a:rPr>
                      <m:t>0</m:t>
                    </m:r>
                  </m:oMath>
                </a14:m>
                <a:r>
                  <a:rPr lang="zh-CN" altLang="en-US" dirty="0" smtClean="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是否成立。若是，则</a:t>
                </a:r>
                <a:r>
                  <a:rPr lang="zh-CN" altLang="en-US" dirty="0" smtClean="0">
                    <a:latin typeface="Times New Roman" panose="02020603050405020304" pitchFamily="18" charset="0"/>
                    <a:ea typeface="宋体" panose="02010600030101010101" pitchFamily="2" charset="-122"/>
                  </a:rPr>
                  <a:t>输出</a:t>
                </a:r>
                <a14:m>
                  <m:oMath xmlns:m="http://schemas.openxmlformats.org/officeDocument/2006/math">
                    <m:sSub>
                      <m:sSubPr>
                        <m:ctrlPr>
                          <a:rPr lang="en-US" altLang="zh-CN" i="1" smtClean="0">
                            <a:latin typeface="Cambria Math"/>
                          </a:rPr>
                        </m:ctrlPr>
                      </m:sSubPr>
                      <m:e>
                        <m:r>
                          <a:rPr lang="en-US" altLang="zh-CN" sz="2800" b="0" i="1" baseline="0" smtClean="0">
                            <a:latin typeface="Cambria Math"/>
                          </a:rPr>
                          <m:t>𝑥</m:t>
                        </m:r>
                      </m:e>
                      <m:sub>
                        <m:r>
                          <a:rPr lang="en-US" altLang="zh-CN" sz="2800" b="0" i="0" baseline="0" smtClean="0">
                            <a:latin typeface="Cambria Math"/>
                          </a:rPr>
                          <m:t>1</m:t>
                        </m:r>
                      </m:sub>
                    </m:sSub>
                  </m:oMath>
                </a14:m>
                <a:r>
                  <a:rPr lang="en-US" altLang="zh-CN" dirty="0" smtClean="0">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i="1">
                            <a:latin typeface="Cambria Math"/>
                          </a:rPr>
                        </m:ctrlPr>
                      </m:sSubPr>
                      <m:e>
                        <m:r>
                          <a:rPr lang="en-US" altLang="zh-CN" sz="2800" b="0" i="1" baseline="0">
                            <a:latin typeface="Cambria Math"/>
                          </a:rPr>
                          <m:t>𝑥</m:t>
                        </m:r>
                      </m:e>
                      <m:sub>
                        <m:r>
                          <a:rPr lang="en-US" altLang="zh-CN" sz="2800" b="0" i="0" baseline="0" smtClean="0">
                            <a:latin typeface="Cambria Math"/>
                          </a:rPr>
                          <m:t>2</m:t>
                        </m:r>
                      </m:sub>
                    </m:sSub>
                  </m:oMath>
                </a14:m>
                <a:r>
                  <a:rPr lang="en-US" altLang="zh-CN" dirty="0" smtClean="0">
                    <a:latin typeface="Times New Roman" panose="02020603050405020304" pitchFamily="18" charset="0"/>
                    <a:ea typeface="宋体" panose="02010600030101010101" pitchFamily="2" charset="-122"/>
                  </a:rPr>
                  <a:t>=- </a:t>
                </a:r>
                <a14:m>
                  <m:oMath xmlns:m="http://schemas.openxmlformats.org/officeDocument/2006/math">
                    <m:f>
                      <m:fPr>
                        <m:ctrlPr>
                          <a:rPr lang="en-US" altLang="zh-CN" i="1" dirty="0" smtClean="0">
                            <a:latin typeface="Cambria Math"/>
                          </a:rPr>
                        </m:ctrlPr>
                      </m:fPr>
                      <m:num>
                        <m:r>
                          <a:rPr lang="en-US" altLang="zh-CN" sz="2800" b="0" i="1" baseline="0" dirty="0" smtClean="0">
                            <a:latin typeface="Cambria Math"/>
                          </a:rPr>
                          <m:t>𝑏</m:t>
                        </m:r>
                      </m:num>
                      <m:den>
                        <m:r>
                          <a:rPr lang="en-US" altLang="zh-CN" sz="2800" b="0" i="0" baseline="0" dirty="0" smtClean="0">
                            <a:latin typeface="Cambria Math"/>
                          </a:rPr>
                          <m:t> 2</m:t>
                        </m:r>
                        <m:r>
                          <a:rPr lang="en-US" altLang="zh-CN" sz="2800" b="0" i="1" baseline="0" dirty="0" smtClean="0">
                            <a:latin typeface="Cambria Math"/>
                          </a:rPr>
                          <m:t>𝑎</m:t>
                        </m:r>
                      </m:den>
                    </m:f>
                  </m:oMath>
                </a14:m>
                <a:r>
                  <a:rPr lang="en-US" altLang="zh-CN" dirty="0" smtClean="0">
                    <a:latin typeface="Times New Roman" panose="02020603050405020304" pitchFamily="18" charset="0"/>
                    <a:ea typeface="宋体" panose="02010600030101010101" pitchFamily="2" charset="-122"/>
                  </a:rPr>
                  <a:t>,</a:t>
                </a:r>
                <a:endParaRPr lang="zh-CN" altLang="en-US" dirty="0">
                  <a:latin typeface="Times New Roman" panose="02020603050405020304" pitchFamily="18" charset="0"/>
                  <a:ea typeface="宋体" panose="02010600030101010101" pitchFamily="2" charset="-122"/>
                </a:endParaRPr>
              </a:p>
              <a:p>
                <a:pPr>
                  <a:buFont typeface="Wingdings" pitchFamily="2" charset="2"/>
                  <a:buNone/>
                </a:pPr>
                <a:r>
                  <a:rPr lang="zh-CN" altLang="en-US" dirty="0">
                    <a:latin typeface="Times New Roman" panose="02020603050405020304" pitchFamily="18" charset="0"/>
                    <a:ea typeface="宋体" panose="02010600030101010101" pitchFamily="2" charset="-122"/>
                  </a:rPr>
                  <a:t>   否则</a:t>
                </a:r>
                <a:r>
                  <a:rPr lang="zh-CN" altLang="en-US" dirty="0" smtClean="0">
                    <a:latin typeface="Times New Roman" panose="02020603050405020304" pitchFamily="18" charset="0"/>
                    <a:ea typeface="宋体" panose="02010600030101010101" pitchFamily="2" charset="-122"/>
                  </a:rPr>
                  <a:t>计算</a:t>
                </a:r>
                <a14:m>
                  <m:oMath xmlns:m="http://schemas.openxmlformats.org/officeDocument/2006/math">
                    <m:sSub>
                      <m:sSubPr>
                        <m:ctrlPr>
                          <a:rPr lang="en-US" altLang="zh-CN" i="1" smtClean="0">
                            <a:latin typeface="Cambria Math"/>
                          </a:rPr>
                        </m:ctrlPr>
                      </m:sSubPr>
                      <m:e>
                        <m:r>
                          <a:rPr lang="en-US" altLang="zh-CN" sz="2800" b="0" i="1" baseline="0" smtClean="0">
                            <a:latin typeface="Cambria Math"/>
                          </a:rPr>
                          <m:t>𝑥</m:t>
                        </m:r>
                      </m:e>
                      <m:sub>
                        <m:r>
                          <a:rPr lang="en-US" altLang="zh-CN" sz="2800" b="0" i="0" baseline="0" smtClean="0">
                            <a:latin typeface="Cambria Math"/>
                          </a:rPr>
                          <m:t>1</m:t>
                        </m:r>
                      </m:sub>
                    </m:sSub>
                  </m:oMath>
                </a14:m>
                <a:r>
                  <a:rPr lang="en-US" altLang="zh-CN" dirty="0" smtClean="0">
                    <a:latin typeface="Times New Roman" panose="02020603050405020304" pitchFamily="18" charset="0"/>
                    <a:ea typeface="宋体" panose="02010600030101010101" pitchFamily="2" charset="-122"/>
                  </a:rPr>
                  <a:t>=</a:t>
                </a:r>
                <a14:m>
                  <m:oMath xmlns:m="http://schemas.openxmlformats.org/officeDocument/2006/math">
                    <m:f>
                      <m:fPr>
                        <m:ctrlPr>
                          <a:rPr lang="en-US" altLang="zh-CN" i="1" dirty="0" smtClean="0">
                            <a:latin typeface="Cambria Math"/>
                          </a:rPr>
                        </m:ctrlPr>
                      </m:fPr>
                      <m:num>
                        <m:r>
                          <a:rPr lang="en-US" altLang="zh-CN" sz="2800" b="0" i="0" baseline="0" dirty="0" smtClean="0">
                            <a:latin typeface="Cambria Math"/>
                          </a:rPr>
                          <m:t>−</m:t>
                        </m:r>
                        <m:r>
                          <m:rPr>
                            <m:sty m:val="p"/>
                          </m:rPr>
                          <a:rPr lang="en-US" altLang="zh-CN" sz="2800" b="0" i="0" baseline="0" dirty="0" smtClean="0">
                            <a:latin typeface="Cambria Math"/>
                          </a:rPr>
                          <m:t>b</m:t>
                        </m:r>
                        <m:r>
                          <a:rPr lang="en-US" altLang="zh-CN" sz="2800" b="0" i="0" baseline="0" dirty="0" smtClean="0">
                            <a:latin typeface="Cambria Math"/>
                          </a:rPr>
                          <m:t>−</m:t>
                        </m:r>
                        <m:rad>
                          <m:radPr>
                            <m:degHide m:val="on"/>
                            <m:ctrlPr>
                              <a:rPr lang="en-US" altLang="zh-CN" i="1" dirty="0" smtClean="0">
                                <a:latin typeface="Cambria Math"/>
                              </a:rPr>
                            </m:ctrlPr>
                          </m:radPr>
                          <m:deg/>
                          <m:e>
                            <m:sSup>
                              <m:sSupPr>
                                <m:ctrlPr>
                                  <a:rPr lang="en-US" altLang="zh-CN" i="1" dirty="0" smtClean="0">
                                    <a:latin typeface="Cambria Math"/>
                                  </a:rPr>
                                </m:ctrlPr>
                              </m:sSupPr>
                              <m:e>
                                <m:r>
                                  <m:rPr>
                                    <m:sty m:val="p"/>
                                  </m:rPr>
                                  <a:rPr lang="en-US" altLang="zh-CN" sz="2800" b="0" i="0" baseline="0" dirty="0" smtClean="0">
                                    <a:latin typeface="Cambria Math"/>
                                  </a:rPr>
                                  <m:t>b</m:t>
                                </m:r>
                              </m:e>
                              <m:sup>
                                <m:r>
                                  <a:rPr lang="en-US" altLang="zh-CN" sz="2800" b="0" i="0" baseline="0" dirty="0" smtClean="0">
                                    <a:latin typeface="Cambria Math"/>
                                  </a:rPr>
                                  <m:t>2</m:t>
                                </m:r>
                              </m:sup>
                            </m:sSup>
                            <m:r>
                              <a:rPr lang="en-US" altLang="zh-CN" sz="2800" b="0" i="0" baseline="0" dirty="0" smtClean="0">
                                <a:latin typeface="Cambria Math"/>
                              </a:rPr>
                              <m:t>−4</m:t>
                            </m:r>
                            <m:r>
                              <m:rPr>
                                <m:sty m:val="p"/>
                              </m:rPr>
                              <a:rPr lang="en-US" altLang="zh-CN" sz="2800" b="0" i="0" baseline="0" dirty="0" smtClean="0">
                                <a:latin typeface="Cambria Math"/>
                              </a:rPr>
                              <m:t>ac</m:t>
                            </m:r>
                          </m:e>
                        </m:rad>
                      </m:num>
                      <m:den>
                        <m:r>
                          <a:rPr lang="en-US" altLang="zh-CN" sz="2800" b="0" i="0" baseline="0" dirty="0" smtClean="0">
                            <a:latin typeface="Cambria Math"/>
                          </a:rPr>
                          <m:t>2</m:t>
                        </m:r>
                        <m:r>
                          <a:rPr lang="en-US" altLang="zh-CN" sz="2800" b="0" i="1" baseline="0" dirty="0" smtClean="0">
                            <a:latin typeface="Cambria Math"/>
                          </a:rPr>
                          <m:t>𝑎</m:t>
                        </m:r>
                      </m:den>
                    </m:f>
                  </m:oMath>
                </a14:m>
                <a:r>
                  <a:rPr lang="zh-CN" altLang="en-US" dirty="0" smtClean="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a:t>
                </a:r>
                <a:r>
                  <a:rPr lang="en-US" altLang="zh-CN" dirty="0">
                    <a:latin typeface="Times New Roman" panose="02020603050405020304" pitchFamily="18" charset="0"/>
                    <a:ea typeface="宋体" panose="02010600030101010101" pitchFamily="2" charset="-122"/>
                  </a:rPr>
                  <a:t> </a:t>
                </a:r>
                <a14:m>
                  <m:oMath xmlns:m="http://schemas.openxmlformats.org/officeDocument/2006/math">
                    <m:sSub>
                      <m:sSubPr>
                        <m:ctrlPr>
                          <a:rPr lang="en-US" altLang="zh-CN" i="1">
                            <a:latin typeface="Cambria Math"/>
                          </a:rPr>
                        </m:ctrlPr>
                      </m:sSubPr>
                      <m:e>
                        <m:r>
                          <m:rPr>
                            <m:sty m:val="p"/>
                          </m:rPr>
                          <a:rPr lang="en-US" altLang="zh-CN" sz="2800" b="0" i="0" baseline="0">
                            <a:latin typeface="Cambria Math"/>
                          </a:rPr>
                          <m:t>x</m:t>
                        </m:r>
                      </m:e>
                      <m:sub>
                        <m:r>
                          <a:rPr lang="en-US" altLang="zh-CN" sz="2800" b="0" i="0" baseline="0" smtClean="0">
                            <a:latin typeface="Cambria Math"/>
                          </a:rPr>
                          <m:t>2</m:t>
                        </m:r>
                      </m:sub>
                    </m:sSub>
                  </m:oMath>
                </a14:m>
                <a:r>
                  <a:rPr lang="en-US" altLang="zh-CN" dirty="0">
                    <a:latin typeface="Times New Roman" panose="02020603050405020304" pitchFamily="18" charset="0"/>
                    <a:ea typeface="宋体" panose="02010600030101010101" pitchFamily="2" charset="-122"/>
                  </a:rPr>
                  <a:t>=</a:t>
                </a:r>
                <a14:m>
                  <m:oMath xmlns:m="http://schemas.openxmlformats.org/officeDocument/2006/math">
                    <m:f>
                      <m:fPr>
                        <m:ctrlPr>
                          <a:rPr lang="en-US" altLang="zh-CN" i="1" dirty="0">
                            <a:latin typeface="Cambria Math"/>
                          </a:rPr>
                        </m:ctrlPr>
                      </m:fPr>
                      <m:num>
                        <m:r>
                          <a:rPr lang="en-US" altLang="zh-CN" sz="2800" b="0" i="0" baseline="0" dirty="0">
                            <a:latin typeface="Cambria Math"/>
                          </a:rPr>
                          <m:t>−</m:t>
                        </m:r>
                        <m:r>
                          <m:rPr>
                            <m:sty m:val="p"/>
                          </m:rPr>
                          <a:rPr lang="en-US" altLang="zh-CN" sz="2800" b="0" i="0" baseline="0" dirty="0">
                            <a:latin typeface="Cambria Math"/>
                          </a:rPr>
                          <m:t>b</m:t>
                        </m:r>
                        <m:r>
                          <a:rPr lang="en-US" altLang="zh-CN" sz="2800" b="0" i="0" baseline="0" dirty="0" smtClean="0">
                            <a:latin typeface="Cambria Math"/>
                          </a:rPr>
                          <m:t>+</m:t>
                        </m:r>
                        <m:rad>
                          <m:radPr>
                            <m:degHide m:val="on"/>
                            <m:ctrlPr>
                              <a:rPr lang="en-US" altLang="zh-CN" i="1" dirty="0">
                                <a:latin typeface="Cambria Math"/>
                              </a:rPr>
                            </m:ctrlPr>
                          </m:radPr>
                          <m:deg/>
                          <m:e>
                            <m:sSup>
                              <m:sSupPr>
                                <m:ctrlPr>
                                  <a:rPr lang="en-US" altLang="zh-CN" i="1" dirty="0">
                                    <a:latin typeface="Cambria Math"/>
                                  </a:rPr>
                                </m:ctrlPr>
                              </m:sSupPr>
                              <m:e>
                                <m:r>
                                  <m:rPr>
                                    <m:sty m:val="p"/>
                                  </m:rPr>
                                  <a:rPr lang="en-US" altLang="zh-CN" sz="2800" b="0" i="0" baseline="0" dirty="0">
                                    <a:latin typeface="Cambria Math"/>
                                  </a:rPr>
                                  <m:t>b</m:t>
                                </m:r>
                              </m:e>
                              <m:sup>
                                <m:r>
                                  <a:rPr lang="en-US" altLang="zh-CN" sz="2800" b="0" i="0" baseline="0" dirty="0">
                                    <a:latin typeface="Cambria Math"/>
                                  </a:rPr>
                                  <m:t>2</m:t>
                                </m:r>
                              </m:sup>
                            </m:sSup>
                            <m:r>
                              <a:rPr lang="en-US" altLang="zh-CN" sz="2800" b="0" i="0" baseline="0" dirty="0">
                                <a:latin typeface="Cambria Math"/>
                              </a:rPr>
                              <m:t>−4</m:t>
                            </m:r>
                            <m:r>
                              <m:rPr>
                                <m:sty m:val="p"/>
                              </m:rPr>
                              <a:rPr lang="en-US" altLang="zh-CN" sz="2800" b="0" i="0" baseline="0" dirty="0">
                                <a:latin typeface="Cambria Math"/>
                              </a:rPr>
                              <m:t>ac</m:t>
                            </m:r>
                          </m:e>
                        </m:rad>
                      </m:num>
                      <m:den>
                        <m:r>
                          <a:rPr lang="en-US" altLang="zh-CN" sz="2800" b="0" i="0" baseline="0" dirty="0">
                            <a:latin typeface="Cambria Math"/>
                          </a:rPr>
                          <m:t>2</m:t>
                        </m:r>
                        <m:r>
                          <a:rPr lang="en-US" altLang="zh-CN" sz="2800" b="0" i="1" baseline="0" dirty="0">
                            <a:latin typeface="Cambria Math"/>
                          </a:rPr>
                          <m:t>𝑎</m:t>
                        </m:r>
                      </m:den>
                    </m:f>
                  </m:oMath>
                </a14:m>
                <a:r>
                  <a:rPr lang="zh-CN" altLang="en-US" dirty="0">
                    <a:latin typeface="Times New Roman" panose="02020603050405020304" pitchFamily="18" charset="0"/>
                    <a:ea typeface="宋体" panose="02010600030101010101" pitchFamily="2" charset="-122"/>
                  </a:rPr>
                  <a:t> </a:t>
                </a:r>
                <a:r>
                  <a:rPr lang="en-US" altLang="zh-CN" dirty="0" smtClean="0">
                    <a:latin typeface="Times New Roman" panose="02020603050405020304" pitchFamily="18" charset="0"/>
                    <a:ea typeface="宋体" panose="02010600030101010101" pitchFamily="2" charset="-122"/>
                  </a:rPr>
                  <a:t>,</a:t>
                </a:r>
                <a:r>
                  <a:rPr lang="zh-CN" altLang="en-US" dirty="0" smtClean="0">
                    <a:latin typeface="Times New Roman" panose="02020603050405020304" pitchFamily="18" charset="0"/>
                    <a:ea typeface="宋体" panose="02010600030101010101" pitchFamily="2" charset="-122"/>
                  </a:rPr>
                  <a:t>并</a:t>
                </a:r>
                <a:r>
                  <a:rPr lang="zh-CN" altLang="en-US" dirty="0">
                    <a:latin typeface="Times New Roman" panose="02020603050405020304" pitchFamily="18" charset="0"/>
                    <a:ea typeface="宋体" panose="02010600030101010101" pitchFamily="2" charset="-122"/>
                  </a:rPr>
                  <a:t>输出 </a:t>
                </a:r>
                <a14:m>
                  <m:oMath xmlns:m="http://schemas.openxmlformats.org/officeDocument/2006/math">
                    <m:sSub>
                      <m:sSubPr>
                        <m:ctrlPr>
                          <a:rPr lang="en-US" altLang="zh-CN" i="1">
                            <a:latin typeface="Cambria Math"/>
                          </a:rPr>
                        </m:ctrlPr>
                      </m:sSubPr>
                      <m:e>
                        <m:r>
                          <a:rPr lang="en-US" altLang="zh-CN" sz="2800" b="0" i="1" baseline="0">
                            <a:latin typeface="Cambria Math"/>
                          </a:rPr>
                          <m:t>𝑥</m:t>
                        </m:r>
                      </m:e>
                      <m:sub>
                        <m:r>
                          <a:rPr lang="en-US" altLang="zh-CN" sz="2800" b="0" i="0" baseline="0">
                            <a:latin typeface="Cambria Math"/>
                          </a:rPr>
                          <m:t>1</m:t>
                        </m:r>
                      </m:sub>
                    </m:sSub>
                    <m:r>
                      <a:rPr lang="zh-CN" altLang="en-US" sz="2800" b="0" i="0" baseline="0" smtClean="0">
                        <a:latin typeface="Cambria Math"/>
                      </a:rPr>
                      <m:t>，</m:t>
                    </m:r>
                    <m:sSub>
                      <m:sSubPr>
                        <m:ctrlPr>
                          <a:rPr lang="en-US" altLang="zh-CN" i="1">
                            <a:latin typeface="Cambria Math"/>
                          </a:rPr>
                        </m:ctrlPr>
                      </m:sSubPr>
                      <m:e>
                        <m:r>
                          <a:rPr lang="en-US" altLang="zh-CN" sz="2800" b="0" i="1" baseline="0">
                            <a:latin typeface="Cambria Math"/>
                          </a:rPr>
                          <m:t>𝑥</m:t>
                        </m:r>
                      </m:e>
                      <m:sub>
                        <m:r>
                          <a:rPr lang="en-US" altLang="zh-CN" sz="2800" b="0" i="0" baseline="0">
                            <a:latin typeface="Cambria Math"/>
                          </a:rPr>
                          <m:t>2</m:t>
                        </m:r>
                      </m:sub>
                    </m:sSub>
                  </m:oMath>
                </a14:m>
                <a:r>
                  <a:rPr lang="zh-CN" altLang="en-US" dirty="0">
                    <a:latin typeface="Times New Roman" panose="02020603050405020304" pitchFamily="18" charset="0"/>
                    <a:ea typeface="宋体" panose="02010600030101010101" pitchFamily="2" charset="-122"/>
                  </a:rPr>
                  <a:t>  </a:t>
                </a:r>
                <a:r>
                  <a:rPr lang="zh-CN" altLang="en-US" dirty="0" smtClean="0">
                    <a:latin typeface="Times New Roman" panose="02020603050405020304" pitchFamily="18" charset="0"/>
                    <a:ea typeface="宋体" panose="02010600030101010101" pitchFamily="2" charset="-122"/>
                  </a:rPr>
                  <a:t>。</a:t>
                </a:r>
                <a:endParaRPr lang="zh-CN" altLang="en-US" dirty="0">
                  <a:latin typeface="Times New Roman" panose="02020603050405020304" pitchFamily="18" charset="0"/>
                  <a:ea typeface="宋体" panose="02010600030101010101" pitchFamily="2" charset="-122"/>
                </a:endParaRPr>
              </a:p>
            </p:txBody>
          </p:sp>
        </mc:Choice>
        <mc:Fallback xmlns="">
          <p:sp>
            <p:nvSpPr>
              <p:cNvPr id="524291" name="Rectangle 3"/>
              <p:cNvSpPr>
                <a:spLocks noGrp="1" noRot="1" noChangeAspect="1" noMove="1" noResize="1" noEditPoints="1" noAdjustHandles="1" noChangeArrowheads="1" noChangeShapeType="1" noTextEdit="1"/>
              </p:cNvSpPr>
              <p:nvPr>
                <p:ph type="body" sz="half" idx="4294967295"/>
              </p:nvPr>
            </p:nvSpPr>
            <p:spPr>
              <a:xfrm>
                <a:off x="251520" y="843558"/>
                <a:ext cx="8686800" cy="3398838"/>
              </a:xfrm>
              <a:blipFill rotWithShape="1">
                <a:blip r:embed="rId2"/>
                <a:stretch>
                  <a:fillRect l="-1193" t="-2330" r="-1263" b="-21326"/>
                </a:stretch>
              </a:blipFill>
            </p:spPr>
            <p:txBody>
              <a:bodyPr/>
              <a:lstStyle/>
              <a:p>
                <a:r>
                  <a:rPr lang="zh-CN" altLang="en-US">
                    <a:noFill/>
                  </a:rPr>
                  <a:t> </a:t>
                </a:r>
              </a:p>
            </p:txBody>
          </p:sp>
        </mc:Fallback>
      </mc:AlternateContent>
      <p:pic>
        <p:nvPicPr>
          <p:cNvPr id="48130" name="Picture 2" descr="C:\Documents and Settings\Administrator\桌面\新建文件夹 (4)\u=2397059356,1766462727&amp;fm=21&amp;gp=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51388" y="20067"/>
            <a:ext cx="4762500" cy="1152525"/>
          </a:xfrm>
          <a:prstGeom prst="rect">
            <a:avLst/>
          </a:prstGeom>
          <a:noFill/>
          <a:extLst>
            <a:ext uri="{909E8E84-426E-40DD-AFC4-6F175D3DCCD1}">
              <a14:hiddenFill xmlns:a14="http://schemas.microsoft.com/office/drawing/2010/main">
                <a:solidFill>
                  <a:srgbClr val="FFFFFF"/>
                </a:solidFill>
              </a14:hiddenFill>
            </a:ext>
          </a:extLst>
        </p:spPr>
      </p:pic>
      <p:pic>
        <p:nvPicPr>
          <p:cNvPr id="48131" name="Picture 3" descr="C:\Documents and Settings\Administrator\桌面\新建文件夹 (4)\u=2397059356,1766462727&amp;fm=21&amp;gp=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31880" y="195486"/>
            <a:ext cx="4762500" cy="1152525"/>
          </a:xfrm>
          <a:prstGeom prst="rect">
            <a:avLst/>
          </a:prstGeom>
          <a:noFill/>
          <a:extLst>
            <a:ext uri="{909E8E84-426E-40DD-AFC4-6F175D3DCCD1}">
              <a14:hiddenFill xmlns:a14="http://schemas.microsoft.com/office/drawing/2010/main">
                <a:solidFill>
                  <a:srgbClr val="FFFFFF"/>
                </a:solidFill>
              </a14:hiddenFill>
            </a:ext>
          </a:extLst>
        </p:spPr>
      </p:pic>
      <p:pic>
        <p:nvPicPr>
          <p:cNvPr id="48132" name="Picture 4" descr="C:\Documents and Settings\Administrator\桌面\新建文件夹 (4)\u=2397059356,1766462727&amp;fm=21&amp;gp=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52056" y="464319"/>
            <a:ext cx="4762500" cy="1152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20727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4291">
                                            <p:txEl>
                                              <p:pRg st="0" end="0"/>
                                            </p:txEl>
                                          </p:spTgt>
                                        </p:tgtEl>
                                        <p:attrNameLst>
                                          <p:attrName>style.visibility</p:attrName>
                                        </p:attrNameLst>
                                      </p:cBhvr>
                                      <p:to>
                                        <p:strVal val="visible"/>
                                      </p:to>
                                    </p:set>
                                    <p:animEffect transition="in" filter="blinds(horizontal)">
                                      <p:cBhvr>
                                        <p:cTn id="7" dur="500"/>
                                        <p:tgtEl>
                                          <p:spTgt spid="524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24291">
                                            <p:txEl>
                                              <p:pRg st="1" end="1"/>
                                            </p:txEl>
                                          </p:spTgt>
                                        </p:tgtEl>
                                        <p:attrNameLst>
                                          <p:attrName>style.visibility</p:attrName>
                                        </p:attrNameLst>
                                      </p:cBhvr>
                                      <p:to>
                                        <p:strVal val="visible"/>
                                      </p:to>
                                    </p:set>
                                    <p:animEffect transition="in" filter="blinds(horizontal)">
                                      <p:cBhvr>
                                        <p:cTn id="12" dur="500"/>
                                        <p:tgtEl>
                                          <p:spTgt spid="524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24291">
                                            <p:txEl>
                                              <p:pRg st="2" end="2"/>
                                            </p:txEl>
                                          </p:spTgt>
                                        </p:tgtEl>
                                        <p:attrNameLst>
                                          <p:attrName>style.visibility</p:attrName>
                                        </p:attrNameLst>
                                      </p:cBhvr>
                                      <p:to>
                                        <p:strVal val="visible"/>
                                      </p:to>
                                    </p:set>
                                    <p:animEffect transition="in" filter="blinds(horizontal)">
                                      <p:cBhvr>
                                        <p:cTn id="17" dur="500"/>
                                        <p:tgtEl>
                                          <p:spTgt spid="524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24291">
                                            <p:txEl>
                                              <p:pRg st="3" end="3"/>
                                            </p:txEl>
                                          </p:spTgt>
                                        </p:tgtEl>
                                        <p:attrNameLst>
                                          <p:attrName>style.visibility</p:attrName>
                                        </p:attrNameLst>
                                      </p:cBhvr>
                                      <p:to>
                                        <p:strVal val="visible"/>
                                      </p:to>
                                    </p:set>
                                    <p:animEffect transition="in" filter="blinds(horizontal)">
                                      <p:cBhvr>
                                        <p:cTn id="22" dur="500"/>
                                        <p:tgtEl>
                                          <p:spTgt spid="5242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24291">
                                            <p:txEl>
                                              <p:pRg st="4" end="4"/>
                                            </p:txEl>
                                          </p:spTgt>
                                        </p:tgtEl>
                                        <p:attrNameLst>
                                          <p:attrName>style.visibility</p:attrName>
                                        </p:attrNameLst>
                                      </p:cBhvr>
                                      <p:to>
                                        <p:strVal val="visible"/>
                                      </p:to>
                                    </p:set>
                                    <p:animEffect transition="in" filter="blinds(horizontal)">
                                      <p:cBhvr>
                                        <p:cTn id="27" dur="500"/>
                                        <p:tgtEl>
                                          <p:spTgt spid="524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AutoShape 2"/>
          <p:cNvSpPr>
            <a:spLocks noChangeArrowheads="1"/>
          </p:cNvSpPr>
          <p:nvPr/>
        </p:nvSpPr>
        <p:spPr bwMode="auto">
          <a:xfrm>
            <a:off x="811241" y="724007"/>
            <a:ext cx="1323975" cy="432197"/>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dirty="0" smtClean="0">
                <a:solidFill>
                  <a:srgbClr val="C00000"/>
                </a:solidFill>
                <a:latin typeface="Times New Roman" panose="02020603050405020304" pitchFamily="18" charset="0"/>
                <a:ea typeface="宋体" panose="02010600030101010101" pitchFamily="2" charset="-122"/>
              </a:rPr>
              <a:t>开始</a:t>
            </a:r>
          </a:p>
        </p:txBody>
      </p:sp>
      <p:sp>
        <p:nvSpPr>
          <p:cNvPr id="422915" name="AutoShape 3"/>
          <p:cNvSpPr>
            <a:spLocks noChangeArrowheads="1"/>
          </p:cNvSpPr>
          <p:nvPr/>
        </p:nvSpPr>
        <p:spPr bwMode="auto">
          <a:xfrm>
            <a:off x="4264033" y="4597004"/>
            <a:ext cx="2232025" cy="198834"/>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smtClean="0">
                <a:solidFill>
                  <a:srgbClr val="C00000"/>
                </a:solidFill>
                <a:latin typeface="Times New Roman" panose="02020603050405020304" pitchFamily="18" charset="0"/>
                <a:ea typeface="宋体" panose="02010600030101010101" pitchFamily="2" charset="-122"/>
              </a:rPr>
              <a:t>结束</a:t>
            </a:r>
          </a:p>
        </p:txBody>
      </p:sp>
      <p:cxnSp>
        <p:nvCxnSpPr>
          <p:cNvPr id="422916" name="AutoShape 4"/>
          <p:cNvCxnSpPr>
            <a:cxnSpLocks noChangeShapeType="1"/>
          </p:cNvCxnSpPr>
          <p:nvPr/>
        </p:nvCxnSpPr>
        <p:spPr bwMode="auto">
          <a:xfrm>
            <a:off x="1473200" y="1231106"/>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17" name="AutoShape 5"/>
          <p:cNvCxnSpPr>
            <a:cxnSpLocks noChangeShapeType="1"/>
          </p:cNvCxnSpPr>
          <p:nvPr/>
        </p:nvCxnSpPr>
        <p:spPr bwMode="auto">
          <a:xfrm>
            <a:off x="1473200" y="1231106"/>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19" name="AutoShape 7"/>
          <p:cNvCxnSpPr>
            <a:cxnSpLocks noChangeShapeType="1"/>
          </p:cNvCxnSpPr>
          <p:nvPr/>
        </p:nvCxnSpPr>
        <p:spPr bwMode="auto">
          <a:xfrm>
            <a:off x="1495425" y="1231119"/>
            <a:ext cx="1588" cy="19288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20" name="Rectangle 8"/>
          <p:cNvSpPr>
            <a:spLocks noChangeArrowheads="1"/>
          </p:cNvSpPr>
          <p:nvPr/>
        </p:nvSpPr>
        <p:spPr bwMode="auto">
          <a:xfrm>
            <a:off x="7158037" y="437036"/>
            <a:ext cx="822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smtClean="0">
                <a:solidFill>
                  <a:srgbClr val="C00000"/>
                </a:solidFill>
                <a:latin typeface="Times New Roman" panose="02020603050405020304" pitchFamily="18" charset="0"/>
                <a:ea typeface="宋体" panose="02010600030101010101" pitchFamily="2" charset="-122"/>
              </a:rPr>
              <a:t>否</a:t>
            </a:r>
          </a:p>
        </p:txBody>
      </p:sp>
      <p:sp>
        <p:nvSpPr>
          <p:cNvPr id="422921" name="Text Box 9"/>
          <p:cNvSpPr txBox="1">
            <a:spLocks noChangeArrowheads="1"/>
          </p:cNvSpPr>
          <p:nvPr/>
        </p:nvSpPr>
        <p:spPr bwMode="auto">
          <a:xfrm>
            <a:off x="4563641" y="1142345"/>
            <a:ext cx="5238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smtClean="0">
                <a:solidFill>
                  <a:srgbClr val="C00000"/>
                </a:solidFill>
                <a:latin typeface="Times New Roman" panose="02020603050405020304" pitchFamily="18" charset="0"/>
                <a:ea typeface="宋体" panose="02010600030101010101" pitchFamily="2" charset="-122"/>
              </a:rPr>
              <a:t>是</a:t>
            </a:r>
          </a:p>
        </p:txBody>
      </p:sp>
      <p:sp>
        <p:nvSpPr>
          <p:cNvPr id="422922" name="AutoShape 10"/>
          <p:cNvSpPr>
            <a:spLocks noChangeArrowheads="1"/>
          </p:cNvSpPr>
          <p:nvPr/>
        </p:nvSpPr>
        <p:spPr bwMode="auto">
          <a:xfrm>
            <a:off x="6896114" y="3395663"/>
            <a:ext cx="2428875" cy="428625"/>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smtClean="0">
                <a:solidFill>
                  <a:srgbClr val="C00000"/>
                </a:solidFill>
                <a:latin typeface="Times New Roman" panose="02020603050405020304" pitchFamily="18" charset="0"/>
                <a:ea typeface="宋体" panose="02010600030101010101" pitchFamily="2" charset="-122"/>
              </a:rPr>
              <a:t>方程没有实根</a:t>
            </a:r>
          </a:p>
        </p:txBody>
      </p:sp>
      <p:sp>
        <p:nvSpPr>
          <p:cNvPr id="422923" name="AutoShape 11"/>
          <p:cNvSpPr>
            <a:spLocks noChangeArrowheads="1"/>
          </p:cNvSpPr>
          <p:nvPr/>
        </p:nvSpPr>
        <p:spPr bwMode="auto">
          <a:xfrm>
            <a:off x="4330706" y="3923112"/>
            <a:ext cx="2473325" cy="292894"/>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3200" smtClean="0">
              <a:solidFill>
                <a:srgbClr val="FFFFFF"/>
              </a:solidFill>
              <a:latin typeface="Times New Roman" panose="02020603050405020304" pitchFamily="18" charset="0"/>
              <a:ea typeface="宋体" panose="02010600030101010101" pitchFamily="2" charset="-122"/>
            </a:endParaRPr>
          </a:p>
        </p:txBody>
      </p:sp>
      <p:sp>
        <p:nvSpPr>
          <p:cNvPr id="422924" name="AutoShape 12"/>
          <p:cNvSpPr>
            <a:spLocks noChangeArrowheads="1"/>
          </p:cNvSpPr>
          <p:nvPr/>
        </p:nvSpPr>
        <p:spPr bwMode="auto">
          <a:xfrm>
            <a:off x="3806825" y="1408510"/>
            <a:ext cx="2997200" cy="713184"/>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800" smtClean="0">
              <a:solidFill>
                <a:srgbClr val="FFFFFF"/>
              </a:solidFill>
              <a:latin typeface="Times New Roman" panose="02020603050405020304" pitchFamily="18" charset="0"/>
              <a:ea typeface="宋体" panose="02010600030101010101" pitchFamily="2" charset="-122"/>
            </a:endParaRPr>
          </a:p>
        </p:txBody>
      </p:sp>
      <p:cxnSp>
        <p:nvCxnSpPr>
          <p:cNvPr id="422925" name="AutoShape 13"/>
          <p:cNvCxnSpPr>
            <a:cxnSpLocks noChangeShapeType="1"/>
          </p:cNvCxnSpPr>
          <p:nvPr/>
        </p:nvCxnSpPr>
        <p:spPr bwMode="auto">
          <a:xfrm>
            <a:off x="1473200" y="1719263"/>
            <a:ext cx="0" cy="410766"/>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26" name="Line 14"/>
          <p:cNvSpPr>
            <a:spLocks noChangeShapeType="1"/>
          </p:cNvSpPr>
          <p:nvPr/>
        </p:nvSpPr>
        <p:spPr bwMode="auto">
          <a:xfrm flipH="1">
            <a:off x="5327650" y="348960"/>
            <a:ext cx="0" cy="2536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FFFFFF"/>
              </a:solidFill>
              <a:latin typeface="Times New Roman" panose="02020603050405020304" pitchFamily="18" charset="0"/>
              <a:ea typeface="宋体" panose="02010600030101010101" pitchFamily="2" charset="-122"/>
            </a:endParaRPr>
          </a:p>
        </p:txBody>
      </p:sp>
      <p:sp>
        <p:nvSpPr>
          <p:cNvPr id="422927" name="Oval 15"/>
          <p:cNvSpPr>
            <a:spLocks noChangeArrowheads="1"/>
          </p:cNvSpPr>
          <p:nvPr/>
        </p:nvSpPr>
        <p:spPr bwMode="auto">
          <a:xfrm>
            <a:off x="5140342" y="51199"/>
            <a:ext cx="360363" cy="2702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dirty="0" smtClean="0">
                <a:solidFill>
                  <a:srgbClr val="C00000"/>
                </a:solidFill>
                <a:latin typeface="Times New Roman" panose="02020603050405020304" pitchFamily="18" charset="0"/>
                <a:ea typeface="宋体" panose="02010600030101010101" pitchFamily="2" charset="-122"/>
              </a:rPr>
              <a:t>1</a:t>
            </a:r>
          </a:p>
        </p:txBody>
      </p:sp>
      <p:sp>
        <p:nvSpPr>
          <p:cNvPr id="422928" name="Oval 16"/>
          <p:cNvSpPr>
            <a:spLocks noChangeArrowheads="1"/>
          </p:cNvSpPr>
          <p:nvPr/>
        </p:nvSpPr>
        <p:spPr bwMode="auto">
          <a:xfrm>
            <a:off x="1258888" y="3068242"/>
            <a:ext cx="361950" cy="2702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dirty="0" smtClean="0">
                <a:solidFill>
                  <a:srgbClr val="C00000"/>
                </a:solidFill>
                <a:latin typeface="Times New Roman" panose="02020603050405020304" pitchFamily="18" charset="0"/>
                <a:ea typeface="宋体" panose="02010600030101010101" pitchFamily="2" charset="-122"/>
              </a:rPr>
              <a:t>1</a:t>
            </a:r>
          </a:p>
        </p:txBody>
      </p:sp>
      <p:cxnSp>
        <p:nvCxnSpPr>
          <p:cNvPr id="422929" name="AutoShape 17"/>
          <p:cNvCxnSpPr>
            <a:cxnSpLocks noChangeShapeType="1"/>
          </p:cNvCxnSpPr>
          <p:nvPr/>
        </p:nvCxnSpPr>
        <p:spPr bwMode="auto">
          <a:xfrm rot="5400000">
            <a:off x="2491780" y="1991427"/>
            <a:ext cx="1649016" cy="1152525"/>
          </a:xfrm>
          <a:prstGeom prst="bentConnector3">
            <a:avLst>
              <a:gd name="adj1" fmla="val -3037"/>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30" name="AutoShape 18"/>
          <p:cNvCxnSpPr>
            <a:cxnSpLocks noChangeShapeType="1"/>
          </p:cNvCxnSpPr>
          <p:nvPr/>
        </p:nvCxnSpPr>
        <p:spPr bwMode="auto">
          <a:xfrm>
            <a:off x="2944203" y="3701333"/>
            <a:ext cx="2295525" cy="787003"/>
          </a:xfrm>
          <a:prstGeom prst="bentConnector3">
            <a:avLst>
              <a:gd name="adj1" fmla="val -4695"/>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31" name="AutoShape 19"/>
          <p:cNvSpPr>
            <a:spLocks noChangeArrowheads="1"/>
          </p:cNvSpPr>
          <p:nvPr/>
        </p:nvSpPr>
        <p:spPr bwMode="auto">
          <a:xfrm>
            <a:off x="211160" y="2194429"/>
            <a:ext cx="2370137" cy="463153"/>
          </a:xfrm>
          <a:prstGeom prst="flowChart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baseline="-25000" smtClean="0">
              <a:solidFill>
                <a:srgbClr val="FFFFFF"/>
              </a:solidFill>
              <a:latin typeface="Times New Roman" panose="02020603050405020304" pitchFamily="18" charset="0"/>
              <a:ea typeface="宋体" panose="02010600030101010101" pitchFamily="2" charset="-122"/>
            </a:endParaRPr>
          </a:p>
        </p:txBody>
      </p:sp>
      <p:cxnSp>
        <p:nvCxnSpPr>
          <p:cNvPr id="422937" name="AutoShape 25"/>
          <p:cNvCxnSpPr>
            <a:cxnSpLocks noChangeShapeType="1"/>
          </p:cNvCxnSpPr>
          <p:nvPr/>
        </p:nvCxnSpPr>
        <p:spPr bwMode="auto">
          <a:xfrm>
            <a:off x="1476375" y="2657475"/>
            <a:ext cx="0" cy="410766"/>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38" name="AutoShape 26"/>
          <p:cNvCxnSpPr>
            <a:cxnSpLocks noChangeShapeType="1"/>
          </p:cNvCxnSpPr>
          <p:nvPr/>
        </p:nvCxnSpPr>
        <p:spPr bwMode="auto">
          <a:xfrm>
            <a:off x="5213350" y="1423988"/>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41" name="AutoShape 29"/>
          <p:cNvCxnSpPr>
            <a:cxnSpLocks noChangeShapeType="1"/>
          </p:cNvCxnSpPr>
          <p:nvPr/>
        </p:nvCxnSpPr>
        <p:spPr bwMode="auto">
          <a:xfrm>
            <a:off x="5280025" y="2194429"/>
            <a:ext cx="1588" cy="19288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42" name="AutoShape 30"/>
          <p:cNvCxnSpPr>
            <a:cxnSpLocks noChangeShapeType="1"/>
          </p:cNvCxnSpPr>
          <p:nvPr/>
        </p:nvCxnSpPr>
        <p:spPr bwMode="auto">
          <a:xfrm>
            <a:off x="5329261" y="2971839"/>
            <a:ext cx="1587" cy="19288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45" name="AutoShape 33"/>
          <p:cNvSpPr>
            <a:spLocks noChangeArrowheads="1"/>
          </p:cNvSpPr>
          <p:nvPr/>
        </p:nvSpPr>
        <p:spPr bwMode="auto">
          <a:xfrm>
            <a:off x="3806825" y="637091"/>
            <a:ext cx="2997200" cy="519113"/>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800" smtClean="0">
              <a:solidFill>
                <a:srgbClr val="FFFFFF"/>
              </a:solidFill>
              <a:latin typeface="Times New Roman" panose="02020603050405020304" pitchFamily="18" charset="0"/>
              <a:ea typeface="宋体" panose="02010600030101010101" pitchFamily="2" charset="-122"/>
            </a:endParaRPr>
          </a:p>
        </p:txBody>
      </p:sp>
      <p:sp>
        <p:nvSpPr>
          <p:cNvPr id="422946" name="AutoShape 34"/>
          <p:cNvSpPr>
            <a:spLocks noChangeArrowheads="1"/>
          </p:cNvSpPr>
          <p:nvPr/>
        </p:nvSpPr>
        <p:spPr bwMode="auto">
          <a:xfrm>
            <a:off x="4198960" y="2468166"/>
            <a:ext cx="2605087" cy="407194"/>
          </a:xfrm>
          <a:prstGeom prst="flowChart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baseline="-25000" smtClean="0">
              <a:solidFill>
                <a:srgbClr val="FFFFFF"/>
              </a:solidFill>
              <a:latin typeface="Times New Roman" panose="02020603050405020304" pitchFamily="18" charset="0"/>
              <a:ea typeface="宋体" panose="02010600030101010101" pitchFamily="2" charset="-122"/>
            </a:endParaRPr>
          </a:p>
        </p:txBody>
      </p:sp>
      <p:sp>
        <p:nvSpPr>
          <p:cNvPr id="422947" name="AutoShape 35"/>
          <p:cNvSpPr>
            <a:spLocks noChangeArrowheads="1"/>
          </p:cNvSpPr>
          <p:nvPr/>
        </p:nvSpPr>
        <p:spPr bwMode="auto">
          <a:xfrm>
            <a:off x="4181475" y="3225510"/>
            <a:ext cx="2622550" cy="440531"/>
          </a:xfrm>
          <a:prstGeom prst="flowChart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baseline="-25000" smtClean="0">
              <a:solidFill>
                <a:srgbClr val="FFFFFF"/>
              </a:solidFill>
              <a:latin typeface="Times New Roman" panose="02020603050405020304" pitchFamily="18" charset="0"/>
              <a:ea typeface="宋体" panose="02010600030101010101" pitchFamily="2" charset="-122"/>
            </a:endParaRPr>
          </a:p>
        </p:txBody>
      </p:sp>
      <p:sp>
        <p:nvSpPr>
          <p:cNvPr id="422948" name="AutoShape 36"/>
          <p:cNvSpPr>
            <a:spLocks noChangeArrowheads="1"/>
          </p:cNvSpPr>
          <p:nvPr/>
        </p:nvSpPr>
        <p:spPr bwMode="auto">
          <a:xfrm>
            <a:off x="371482" y="1407319"/>
            <a:ext cx="2428875" cy="270272"/>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000" dirty="0" smtClean="0">
              <a:solidFill>
                <a:srgbClr val="FFFFFF"/>
              </a:solidFill>
              <a:latin typeface="Times New Roman" panose="02020603050405020304" pitchFamily="18" charset="0"/>
              <a:ea typeface="宋体" panose="02010600030101010101" pitchFamily="2" charset="-122"/>
            </a:endParaRPr>
          </a:p>
        </p:txBody>
      </p:sp>
      <p:sp>
        <p:nvSpPr>
          <p:cNvPr id="422949" name="AutoShape 37"/>
          <p:cNvSpPr>
            <a:spLocks noChangeArrowheads="1"/>
          </p:cNvSpPr>
          <p:nvPr/>
        </p:nvSpPr>
        <p:spPr bwMode="auto">
          <a:xfrm>
            <a:off x="1620874" y="3395663"/>
            <a:ext cx="2428875" cy="428625"/>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000" smtClean="0">
              <a:solidFill>
                <a:srgbClr val="FFFFFF"/>
              </a:solidFill>
              <a:latin typeface="Times New Roman" panose="02020603050405020304" pitchFamily="18" charset="0"/>
              <a:ea typeface="宋体" panose="02010600030101010101" pitchFamily="2" charset="-122"/>
            </a:endParaRPr>
          </a:p>
        </p:txBody>
      </p:sp>
      <p:cxnSp>
        <p:nvCxnSpPr>
          <p:cNvPr id="422950" name="AutoShape 38"/>
          <p:cNvCxnSpPr>
            <a:cxnSpLocks noChangeShapeType="1"/>
          </p:cNvCxnSpPr>
          <p:nvPr/>
        </p:nvCxnSpPr>
        <p:spPr bwMode="auto">
          <a:xfrm>
            <a:off x="5327650" y="3666041"/>
            <a:ext cx="1588" cy="19288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51" name="AutoShape 39"/>
          <p:cNvCxnSpPr>
            <a:cxnSpLocks noChangeShapeType="1"/>
          </p:cNvCxnSpPr>
          <p:nvPr/>
        </p:nvCxnSpPr>
        <p:spPr bwMode="auto">
          <a:xfrm rot="10800000" flipV="1">
            <a:off x="5241949" y="3958829"/>
            <a:ext cx="2989263" cy="514350"/>
          </a:xfrm>
          <a:prstGeom prst="bentConnector3">
            <a:avLst>
              <a:gd name="adj1" fmla="val -1065"/>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52" name="AutoShape 40"/>
          <p:cNvCxnSpPr>
            <a:cxnSpLocks noChangeShapeType="1"/>
          </p:cNvCxnSpPr>
          <p:nvPr/>
        </p:nvCxnSpPr>
        <p:spPr bwMode="auto">
          <a:xfrm>
            <a:off x="5280025" y="4216110"/>
            <a:ext cx="0" cy="41076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2963" name="AutoShape 51"/>
          <p:cNvCxnSpPr>
            <a:cxnSpLocks noChangeShapeType="1"/>
          </p:cNvCxnSpPr>
          <p:nvPr/>
        </p:nvCxnSpPr>
        <p:spPr bwMode="auto">
          <a:xfrm rot="16200000" flipH="1">
            <a:off x="6335117" y="1506339"/>
            <a:ext cx="2468166" cy="1250950"/>
          </a:xfrm>
          <a:prstGeom prst="bentConnector3">
            <a:avLst>
              <a:gd name="adj1" fmla="val 144"/>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65" name="Rectangle 53"/>
          <p:cNvSpPr>
            <a:spLocks noChangeArrowheads="1"/>
          </p:cNvSpPr>
          <p:nvPr/>
        </p:nvSpPr>
        <p:spPr bwMode="auto">
          <a:xfrm rot="10692762" flipV="1">
            <a:off x="5665791" y="2067402"/>
            <a:ext cx="4857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solidFill>
                  <a:srgbClr val="C00000"/>
                </a:solidFill>
                <a:latin typeface="Times New Roman" panose="02020603050405020304" pitchFamily="18" charset="0"/>
                <a:ea typeface="宋体" panose="02010600030101010101" pitchFamily="2" charset="-122"/>
              </a:rPr>
              <a:t>否</a:t>
            </a:r>
          </a:p>
        </p:txBody>
      </p:sp>
      <p:cxnSp>
        <p:nvCxnSpPr>
          <p:cNvPr id="422966" name="AutoShape 54"/>
          <p:cNvCxnSpPr>
            <a:cxnSpLocks noChangeShapeType="1"/>
          </p:cNvCxnSpPr>
          <p:nvPr/>
        </p:nvCxnSpPr>
        <p:spPr bwMode="auto">
          <a:xfrm>
            <a:off x="5327650" y="1168110"/>
            <a:ext cx="1588" cy="19288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2968" name="Text Box 56"/>
          <p:cNvSpPr txBox="1">
            <a:spLocks noChangeArrowheads="1"/>
          </p:cNvSpPr>
          <p:nvPr/>
        </p:nvSpPr>
        <p:spPr bwMode="auto">
          <a:xfrm rot="10800000" flipV="1">
            <a:off x="3198839" y="1402527"/>
            <a:ext cx="2936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smtClean="0">
                <a:solidFill>
                  <a:srgbClr val="C00000"/>
                </a:solidFill>
                <a:latin typeface="Times New Roman" panose="02020603050405020304" pitchFamily="18" charset="0"/>
                <a:ea typeface="宋体" panose="02010600030101010101" pitchFamily="2" charset="-122"/>
              </a:rPr>
              <a:t>是</a:t>
            </a:r>
          </a:p>
        </p:txBody>
      </p:sp>
      <p:sp>
        <p:nvSpPr>
          <p:cNvPr id="3" name="TextBox 2"/>
          <p:cNvSpPr txBox="1"/>
          <p:nvPr/>
        </p:nvSpPr>
        <p:spPr>
          <a:xfrm>
            <a:off x="805506" y="1395770"/>
            <a:ext cx="1393330" cy="338554"/>
          </a:xfrm>
          <a:prstGeom prst="rect">
            <a:avLst/>
          </a:prstGeom>
          <a:noFill/>
        </p:spPr>
        <p:txBody>
          <a:bodyPr wrap="none" rtlCol="0">
            <a:spAutoFit/>
          </a:bodyPr>
          <a:lstStyle/>
          <a:p>
            <a:r>
              <a:rPr lang="zh-CN" altLang="en-US" sz="1600" dirty="0" smtClean="0">
                <a:solidFill>
                  <a:srgbClr val="C00000"/>
                </a:solidFill>
                <a:latin typeface="Times New Roman" panose="02020603050405020304" pitchFamily="18" charset="0"/>
                <a:ea typeface="宋体" panose="02010600030101010101" pitchFamily="2" charset="-122"/>
              </a:rPr>
              <a:t>输入字母</a:t>
            </a:r>
            <a:r>
              <a:rPr lang="en-US" altLang="zh-CN" sz="1600" i="1" dirty="0" err="1" smtClean="0">
                <a:solidFill>
                  <a:srgbClr val="C00000"/>
                </a:solidFill>
                <a:latin typeface="Times New Roman" panose="02020603050405020304" pitchFamily="18" charset="0"/>
                <a:ea typeface="宋体" panose="02010600030101010101" pitchFamily="2" charset="-122"/>
              </a:rPr>
              <a:t>a,b,c</a:t>
            </a:r>
            <a:endParaRPr lang="zh-CN" altLang="en-US" sz="1600" i="1" dirty="0">
              <a:solidFill>
                <a:srgbClr val="C00000"/>
              </a:solidFill>
              <a:latin typeface="Times New Roman" panose="02020603050405020304" pitchFamily="18" charset="0"/>
              <a:ea typeface="宋体" panose="02010600030101010101" pitchFamily="2" charset="-122"/>
            </a:endParaRPr>
          </a:p>
        </p:txBody>
      </p:sp>
      <mc:AlternateContent xmlns:mc="http://schemas.openxmlformats.org/markup-compatibility/2006" xmlns:a14="http://schemas.microsoft.com/office/drawing/2010/main">
        <mc:Choice Requires="a14">
          <p:sp>
            <p:nvSpPr>
              <p:cNvPr id="4" name="TextBox 3"/>
              <p:cNvSpPr txBox="1"/>
              <p:nvPr/>
            </p:nvSpPr>
            <p:spPr>
              <a:xfrm>
                <a:off x="772083" y="2259554"/>
                <a:ext cx="1209818" cy="369332"/>
              </a:xfrm>
              <a:prstGeom prst="rect">
                <a:avLst/>
              </a:prstGeom>
              <a:noFill/>
            </p:spPr>
            <p:txBody>
              <a:bodyPr wrap="none" rtlCol="0">
                <a:spAutoFit/>
              </a:bodyPr>
              <a:lstStyle/>
              <a:p>
                <a14:m>
                  <m:oMath xmlns:m="http://schemas.openxmlformats.org/officeDocument/2006/math">
                    <m:r>
                      <a:rPr lang="zh-CN" altLang="en-US" b="0" i="0" smtClean="0">
                        <a:solidFill>
                          <a:srgbClr val="C00000"/>
                        </a:solidFill>
                        <a:latin typeface="Cambria Math"/>
                      </a:rPr>
                      <m:t>∆</m:t>
                    </m:r>
                    <m:r>
                      <a:rPr lang="en-US" altLang="zh-CN" b="0" i="0" smtClean="0">
                        <a:solidFill>
                          <a:srgbClr val="C00000"/>
                        </a:solidFill>
                        <a:latin typeface="Cambria Math"/>
                      </a:rPr>
                      <m:t>=</m:t>
                    </m:r>
                    <m:sSup>
                      <m:sSupPr>
                        <m:ctrlPr>
                          <a:rPr lang="en-US" altLang="zh-CN" i="1" smtClean="0">
                            <a:solidFill>
                              <a:srgbClr val="C00000"/>
                            </a:solidFill>
                            <a:latin typeface="Cambria Math"/>
                          </a:rPr>
                        </m:ctrlPr>
                      </m:sSupPr>
                      <m:e>
                        <m:r>
                          <a:rPr lang="en-US" altLang="zh-CN" b="0" i="1" smtClean="0">
                            <a:solidFill>
                              <a:srgbClr val="C00000"/>
                            </a:solidFill>
                            <a:latin typeface="Cambria Math"/>
                          </a:rPr>
                          <m:t>𝑏</m:t>
                        </m:r>
                      </m:e>
                      <m:sup>
                        <m:r>
                          <a:rPr lang="en-US" altLang="zh-CN" b="0" i="0" smtClean="0">
                            <a:solidFill>
                              <a:srgbClr val="C00000"/>
                            </a:solidFill>
                            <a:latin typeface="Cambria Math"/>
                          </a:rPr>
                          <m:t>2</m:t>
                        </m:r>
                      </m:sup>
                    </m:sSup>
                  </m:oMath>
                </a14:m>
                <a:r>
                  <a:rPr lang="en-US" altLang="zh-CN" dirty="0" smtClean="0">
                    <a:solidFill>
                      <a:srgbClr val="C00000"/>
                    </a:solidFill>
                    <a:latin typeface="Times New Roman" panose="02020603050405020304" pitchFamily="18" charset="0"/>
                    <a:ea typeface="宋体" panose="02010600030101010101" pitchFamily="2" charset="-122"/>
                  </a:rPr>
                  <a:t>-4</a:t>
                </a:r>
                <a:r>
                  <a:rPr lang="en-US" altLang="zh-CN" i="1" dirty="0" smtClean="0">
                    <a:solidFill>
                      <a:srgbClr val="C00000"/>
                    </a:solidFill>
                    <a:latin typeface="Times New Roman" panose="02020603050405020304" pitchFamily="18" charset="0"/>
                    <a:ea typeface="宋体" panose="02010600030101010101" pitchFamily="2" charset="-122"/>
                  </a:rPr>
                  <a:t>ac</a:t>
                </a:r>
                <a:endParaRPr lang="zh-CN" altLang="en-US" i="1" dirty="0">
                  <a:solidFill>
                    <a:srgbClr val="C00000"/>
                  </a:solidFill>
                  <a:latin typeface="Times New Roman" panose="02020603050405020304" pitchFamily="18" charset="0"/>
                  <a:ea typeface="宋体" panose="02010600030101010101" pitchFamily="2" charset="-122"/>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772083" y="2259554"/>
                <a:ext cx="1209818" cy="369332"/>
              </a:xfrm>
              <a:prstGeom prst="rect">
                <a:avLst/>
              </a:prstGeom>
              <a:blipFill rotWithShape="1">
                <a:blip r:embed="rId2"/>
                <a:stretch>
                  <a:fillRect t="-8333" r="-3535" b="-2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4908020" y="711981"/>
                <a:ext cx="75212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b="0" i="0" smtClean="0">
                          <a:solidFill>
                            <a:srgbClr val="C00000"/>
                          </a:solidFill>
                          <a:latin typeface="Cambria Math"/>
                        </a:rPr>
                        <m:t>∆≥</m:t>
                      </m:r>
                      <m:r>
                        <a:rPr lang="en-US" altLang="zh-CN" b="0" i="0" smtClean="0">
                          <a:solidFill>
                            <a:srgbClr val="C00000"/>
                          </a:solidFill>
                          <a:latin typeface="Cambria Math"/>
                        </a:rPr>
                        <m:t>0</m:t>
                      </m:r>
                    </m:oMath>
                  </m:oMathPara>
                </a14:m>
                <a:endParaRPr lang="zh-CN" altLang="en-US" dirty="0">
                  <a:solidFill>
                    <a:srgbClr val="C00000"/>
                  </a:solidFill>
                  <a:latin typeface="Times New Roman" panose="02020603050405020304" pitchFamily="18" charset="0"/>
                  <a:ea typeface="宋体" panose="02010600030101010101" pitchFamily="2" charset="-122"/>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4908020" y="711981"/>
                <a:ext cx="752129" cy="369332"/>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4929360" y="1555314"/>
                <a:ext cx="75212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b="0" i="0" smtClean="0">
                          <a:solidFill>
                            <a:srgbClr val="C00000"/>
                          </a:solidFill>
                          <a:latin typeface="Cambria Math"/>
                        </a:rPr>
                        <m:t>∆</m:t>
                      </m:r>
                      <m:r>
                        <a:rPr lang="en-US" altLang="zh-CN" b="0" i="0" smtClean="0">
                          <a:solidFill>
                            <a:srgbClr val="C00000"/>
                          </a:solidFill>
                          <a:latin typeface="Cambria Math"/>
                        </a:rPr>
                        <m:t>=0</m:t>
                      </m:r>
                    </m:oMath>
                  </m:oMathPara>
                </a14:m>
                <a:endParaRPr lang="zh-CN" altLang="en-US" dirty="0">
                  <a:solidFill>
                    <a:srgbClr val="C00000"/>
                  </a:solidFill>
                  <a:latin typeface="Times New Roman" panose="02020603050405020304" pitchFamily="18" charset="0"/>
                  <a:ea typeface="宋体" panose="02010600030101010101" pitchFamily="2" charset="-122"/>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4929360" y="1555314"/>
                <a:ext cx="752129" cy="369332"/>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155356" y="3383788"/>
                <a:ext cx="1154803" cy="498342"/>
              </a:xfrm>
              <a:prstGeom prst="rect">
                <a:avLst/>
              </a:prstGeom>
              <a:noFill/>
            </p:spPr>
            <p:txBody>
              <a:bodyPr wrap="non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𝑥</m:t>
                        </m:r>
                      </m:e>
                      <m:sub>
                        <m:r>
                          <a:rPr lang="en-US" altLang="zh-CN" b="0" i="0" smtClean="0">
                            <a:latin typeface="Cambria Math"/>
                          </a:rPr>
                          <m:t>1</m:t>
                        </m:r>
                      </m:sub>
                    </m:sSub>
                  </m:oMath>
                </a14:m>
                <a:r>
                  <a:rPr lang="en-US" altLang="zh-CN" dirty="0" smtClean="0">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i="1">
                            <a:latin typeface="Cambria Math"/>
                          </a:rPr>
                        </m:ctrlPr>
                      </m:sSubPr>
                      <m:e>
                        <m:r>
                          <a:rPr lang="en-US" altLang="zh-CN" b="0" i="1">
                            <a:latin typeface="Cambria Math"/>
                          </a:rPr>
                          <m:t>𝑥</m:t>
                        </m:r>
                      </m:e>
                      <m:sub>
                        <m:r>
                          <a:rPr lang="en-US" altLang="zh-CN" b="0" i="0" smtClean="0">
                            <a:latin typeface="Cambria Math"/>
                          </a:rPr>
                          <m:t>2</m:t>
                        </m:r>
                      </m:sub>
                    </m:sSub>
                  </m:oMath>
                </a14:m>
                <a:r>
                  <a:rPr lang="en-US" altLang="zh-CN" dirty="0" smtClean="0">
                    <a:latin typeface="Times New Roman" panose="02020603050405020304" pitchFamily="18" charset="0"/>
                    <a:ea typeface="宋体" panose="02010600030101010101" pitchFamily="2" charset="-122"/>
                  </a:rPr>
                  <a:t>=-</a:t>
                </a:r>
                <a14:m>
                  <m:oMath xmlns:m="http://schemas.openxmlformats.org/officeDocument/2006/math">
                    <m:f>
                      <m:fPr>
                        <m:ctrlPr>
                          <a:rPr lang="en-US" altLang="zh-CN" i="1" dirty="0" smtClean="0">
                            <a:latin typeface="Cambria Math"/>
                          </a:rPr>
                        </m:ctrlPr>
                      </m:fPr>
                      <m:num>
                        <m:r>
                          <m:rPr>
                            <m:sty m:val="p"/>
                          </m:rPr>
                          <a:rPr lang="en-US" altLang="zh-CN" b="0" i="0" dirty="0" smtClean="0">
                            <a:latin typeface="Cambria Math"/>
                          </a:rPr>
                          <m:t>b</m:t>
                        </m:r>
                      </m:num>
                      <m:den>
                        <m:r>
                          <a:rPr lang="en-US" altLang="zh-CN" b="0" i="0" dirty="0" smtClean="0">
                            <a:latin typeface="Cambria Math"/>
                          </a:rPr>
                          <m:t>2</m:t>
                        </m:r>
                        <m:r>
                          <m:rPr>
                            <m:sty m:val="p"/>
                          </m:rPr>
                          <a:rPr lang="en-US" altLang="zh-CN" b="0" i="0" dirty="0" smtClean="0">
                            <a:latin typeface="Cambria Math"/>
                          </a:rPr>
                          <m:t>a</m:t>
                        </m:r>
                      </m:den>
                    </m:f>
                  </m:oMath>
                </a14:m>
                <a:endParaRPr lang="zh-CN" altLang="en-US" dirty="0">
                  <a:latin typeface="Times New Roman" panose="02020603050405020304" pitchFamily="18" charset="0"/>
                  <a:ea typeface="宋体" panose="02010600030101010101" pitchFamily="2" charset="-122"/>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155356" y="3383788"/>
                <a:ext cx="1154803" cy="498342"/>
              </a:xfrm>
              <a:prstGeom prst="rect">
                <a:avLst/>
              </a:prstGeom>
              <a:blipFill rotWithShape="1">
                <a:blip r:embed="rId5"/>
                <a:stretch>
                  <a:fillRect b="-60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4499306" y="2423291"/>
                <a:ext cx="1872894" cy="497893"/>
              </a:xfrm>
              <a:prstGeom prst="rect">
                <a:avLst/>
              </a:prstGeom>
              <a:noFill/>
            </p:spPr>
            <p:txBody>
              <a:bodyPr wrap="square" rtlCol="0">
                <a:spAutoFit/>
              </a:bodyPr>
              <a:lstStyle/>
              <a:p>
                <a14:m>
                  <m:oMath xmlns:m="http://schemas.openxmlformats.org/officeDocument/2006/math">
                    <m:sSub>
                      <m:sSubPr>
                        <m:ctrlPr>
                          <a:rPr lang="en-US" altLang="zh-CN" sz="1600" i="1" smtClean="0">
                            <a:solidFill>
                              <a:srgbClr val="C00000"/>
                            </a:solidFill>
                            <a:latin typeface="Cambria Math"/>
                          </a:rPr>
                        </m:ctrlPr>
                      </m:sSubPr>
                      <m:e>
                        <m:r>
                          <a:rPr lang="en-US" altLang="zh-CN" sz="1600" b="0" i="1" smtClean="0">
                            <a:solidFill>
                              <a:srgbClr val="C00000"/>
                            </a:solidFill>
                            <a:latin typeface="Cambria Math"/>
                          </a:rPr>
                          <m:t>𝑥</m:t>
                        </m:r>
                      </m:e>
                      <m:sub>
                        <m:r>
                          <a:rPr lang="en-US" altLang="zh-CN" sz="1600" b="0" i="0" smtClean="0">
                            <a:solidFill>
                              <a:srgbClr val="C00000"/>
                            </a:solidFill>
                            <a:latin typeface="Cambria Math"/>
                          </a:rPr>
                          <m:t>1</m:t>
                        </m:r>
                      </m:sub>
                    </m:sSub>
                  </m:oMath>
                </a14:m>
                <a:r>
                  <a:rPr lang="en-US" altLang="zh-CN" sz="1600" dirty="0" smtClean="0">
                    <a:solidFill>
                      <a:srgbClr val="C00000"/>
                    </a:solidFill>
                    <a:latin typeface="Times New Roman" panose="02020603050405020304" pitchFamily="18" charset="0"/>
                    <a:ea typeface="宋体" panose="02010600030101010101" pitchFamily="2" charset="-122"/>
                  </a:rPr>
                  <a:t>=</a:t>
                </a:r>
                <a14:m>
                  <m:oMath xmlns:m="http://schemas.openxmlformats.org/officeDocument/2006/math">
                    <m:f>
                      <m:fPr>
                        <m:ctrlPr>
                          <a:rPr lang="en-US" altLang="zh-CN" sz="1600" i="1" dirty="0" smtClean="0">
                            <a:solidFill>
                              <a:srgbClr val="C00000"/>
                            </a:solidFill>
                            <a:latin typeface="Cambria Math"/>
                          </a:rPr>
                        </m:ctrlPr>
                      </m:fPr>
                      <m:num>
                        <m:r>
                          <a:rPr lang="en-US" altLang="zh-CN" sz="1600" b="0" i="0" dirty="0" smtClean="0">
                            <a:solidFill>
                              <a:srgbClr val="C00000"/>
                            </a:solidFill>
                            <a:latin typeface="Cambria Math"/>
                          </a:rPr>
                          <m:t>−</m:t>
                        </m:r>
                        <m:r>
                          <m:rPr>
                            <m:sty m:val="p"/>
                          </m:rPr>
                          <a:rPr lang="en-US" altLang="zh-CN" sz="1600" b="0" i="0" dirty="0" smtClean="0">
                            <a:solidFill>
                              <a:srgbClr val="C00000"/>
                            </a:solidFill>
                            <a:latin typeface="Cambria Math"/>
                          </a:rPr>
                          <m:t>b</m:t>
                        </m:r>
                        <m:r>
                          <a:rPr lang="en-US" altLang="zh-CN" sz="1600" b="0" i="0" dirty="0" smtClean="0">
                            <a:solidFill>
                              <a:srgbClr val="C00000"/>
                            </a:solidFill>
                            <a:latin typeface="Cambria Math"/>
                          </a:rPr>
                          <m:t>+</m:t>
                        </m:r>
                        <m:rad>
                          <m:radPr>
                            <m:degHide m:val="on"/>
                            <m:ctrlPr>
                              <a:rPr lang="en-US" altLang="zh-CN" sz="1600" i="1" dirty="0" smtClean="0">
                                <a:solidFill>
                                  <a:srgbClr val="C00000"/>
                                </a:solidFill>
                                <a:latin typeface="Cambria Math"/>
                              </a:rPr>
                            </m:ctrlPr>
                          </m:radPr>
                          <m:deg/>
                          <m:e>
                            <m:sSup>
                              <m:sSupPr>
                                <m:ctrlPr>
                                  <a:rPr lang="en-US" altLang="zh-CN" sz="1600" i="1" dirty="0" smtClean="0">
                                    <a:solidFill>
                                      <a:srgbClr val="C00000"/>
                                    </a:solidFill>
                                    <a:latin typeface="Cambria Math"/>
                                  </a:rPr>
                                </m:ctrlPr>
                              </m:sSupPr>
                              <m:e>
                                <m:r>
                                  <m:rPr>
                                    <m:sty m:val="p"/>
                                  </m:rPr>
                                  <a:rPr lang="en-US" altLang="zh-CN" sz="1600" b="0" i="0" dirty="0" smtClean="0">
                                    <a:solidFill>
                                      <a:srgbClr val="C00000"/>
                                    </a:solidFill>
                                    <a:latin typeface="Cambria Math"/>
                                  </a:rPr>
                                  <m:t>b</m:t>
                                </m:r>
                              </m:e>
                              <m:sup>
                                <m:r>
                                  <a:rPr lang="en-US" altLang="zh-CN" sz="1600" b="0" i="0" dirty="0" smtClean="0">
                                    <a:solidFill>
                                      <a:srgbClr val="C00000"/>
                                    </a:solidFill>
                                    <a:latin typeface="Cambria Math"/>
                                  </a:rPr>
                                  <m:t>2</m:t>
                                </m:r>
                              </m:sup>
                            </m:sSup>
                            <m:r>
                              <a:rPr lang="en-US" altLang="zh-CN" sz="1600" b="0" i="0" dirty="0" smtClean="0">
                                <a:solidFill>
                                  <a:srgbClr val="C00000"/>
                                </a:solidFill>
                                <a:latin typeface="Cambria Math"/>
                              </a:rPr>
                              <m:t>−4</m:t>
                            </m:r>
                            <m:r>
                              <m:rPr>
                                <m:sty m:val="p"/>
                              </m:rPr>
                              <a:rPr lang="en-US" altLang="zh-CN" sz="1600" b="0" i="0" dirty="0" smtClean="0">
                                <a:solidFill>
                                  <a:srgbClr val="C00000"/>
                                </a:solidFill>
                                <a:latin typeface="Cambria Math"/>
                              </a:rPr>
                              <m:t>ac</m:t>
                            </m:r>
                          </m:e>
                        </m:rad>
                      </m:num>
                      <m:den>
                        <m:r>
                          <a:rPr lang="en-US" altLang="zh-CN" sz="1600" b="0" i="0" dirty="0" smtClean="0">
                            <a:solidFill>
                              <a:srgbClr val="C00000"/>
                            </a:solidFill>
                            <a:latin typeface="Cambria Math"/>
                          </a:rPr>
                          <m:t>2</m:t>
                        </m:r>
                        <m:r>
                          <m:rPr>
                            <m:sty m:val="p"/>
                          </m:rPr>
                          <a:rPr lang="en-US" altLang="zh-CN" sz="1600" b="0" i="0" dirty="0" smtClean="0">
                            <a:solidFill>
                              <a:srgbClr val="C00000"/>
                            </a:solidFill>
                            <a:latin typeface="Cambria Math"/>
                          </a:rPr>
                          <m:t>a</m:t>
                        </m:r>
                      </m:den>
                    </m:f>
                  </m:oMath>
                </a14:m>
                <a:endParaRPr lang="zh-CN" altLang="en-US" sz="1600" dirty="0">
                  <a:solidFill>
                    <a:srgbClr val="C00000"/>
                  </a:solidFill>
                  <a:latin typeface="Times New Roman" panose="02020603050405020304" pitchFamily="18" charset="0"/>
                  <a:ea typeface="宋体" panose="02010600030101010101" pitchFamily="2" charset="-122"/>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4499306" y="2423291"/>
                <a:ext cx="1872894" cy="497893"/>
              </a:xfrm>
              <a:prstGeom prst="rect">
                <a:avLst/>
              </a:prstGeom>
              <a:blipFill rotWithShape="1">
                <a:blip r:embed="rId6"/>
                <a:stretch>
                  <a:fillRect b="-49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4514405" y="3203378"/>
                <a:ext cx="1617559" cy="548548"/>
              </a:xfrm>
              <a:prstGeom prst="rect">
                <a:avLst/>
              </a:prstGeom>
            </p:spPr>
            <p:txBody>
              <a:bodyPr wrap="none">
                <a:spAutoFit/>
              </a:bodyPr>
              <a:lstStyle/>
              <a:p>
                <a14:m>
                  <m:oMath xmlns:m="http://schemas.openxmlformats.org/officeDocument/2006/math">
                    <m:sSub>
                      <m:sSubPr>
                        <m:ctrlPr>
                          <a:rPr lang="en-US" altLang="zh-CN" i="1" smtClean="0">
                            <a:solidFill>
                              <a:srgbClr val="C00000"/>
                            </a:solidFill>
                            <a:latin typeface="Cambria Math"/>
                          </a:rPr>
                        </m:ctrlPr>
                      </m:sSubPr>
                      <m:e>
                        <m:r>
                          <a:rPr lang="en-US" altLang="zh-CN" b="0" i="1">
                            <a:solidFill>
                              <a:srgbClr val="C00000"/>
                            </a:solidFill>
                            <a:latin typeface="Cambria Math"/>
                          </a:rPr>
                          <m:t>𝑥</m:t>
                        </m:r>
                      </m:e>
                      <m:sub>
                        <m:r>
                          <a:rPr lang="en-US" altLang="zh-CN" b="0" i="0" smtClean="0">
                            <a:solidFill>
                              <a:srgbClr val="C00000"/>
                            </a:solidFill>
                            <a:latin typeface="Cambria Math"/>
                          </a:rPr>
                          <m:t>2</m:t>
                        </m:r>
                      </m:sub>
                    </m:sSub>
                  </m:oMath>
                </a14:m>
                <a:r>
                  <a:rPr lang="en-US" altLang="zh-CN" dirty="0">
                    <a:solidFill>
                      <a:srgbClr val="C00000"/>
                    </a:solidFill>
                    <a:latin typeface="Times New Roman" panose="02020603050405020304" pitchFamily="18" charset="0"/>
                    <a:ea typeface="宋体" panose="02010600030101010101" pitchFamily="2" charset="-122"/>
                  </a:rPr>
                  <a:t>=</a:t>
                </a:r>
                <a14:m>
                  <m:oMath xmlns:m="http://schemas.openxmlformats.org/officeDocument/2006/math">
                    <m:f>
                      <m:fPr>
                        <m:ctrlPr>
                          <a:rPr lang="en-US" altLang="zh-CN" i="1" dirty="0">
                            <a:solidFill>
                              <a:srgbClr val="C00000"/>
                            </a:solidFill>
                            <a:latin typeface="Cambria Math"/>
                          </a:rPr>
                        </m:ctrlPr>
                      </m:fPr>
                      <m:num>
                        <m:r>
                          <a:rPr lang="en-US" altLang="zh-CN" b="0" i="0" dirty="0">
                            <a:solidFill>
                              <a:srgbClr val="C00000"/>
                            </a:solidFill>
                            <a:latin typeface="Cambria Math"/>
                          </a:rPr>
                          <m:t>−</m:t>
                        </m:r>
                        <m:r>
                          <m:rPr>
                            <m:sty m:val="p"/>
                          </m:rPr>
                          <a:rPr lang="en-US" altLang="zh-CN" b="0" i="0" dirty="0">
                            <a:solidFill>
                              <a:srgbClr val="C00000"/>
                            </a:solidFill>
                            <a:latin typeface="Cambria Math"/>
                          </a:rPr>
                          <m:t>b</m:t>
                        </m:r>
                        <m:r>
                          <a:rPr lang="en-US" altLang="zh-CN" b="0" i="0" dirty="0" smtClean="0">
                            <a:solidFill>
                              <a:srgbClr val="C00000"/>
                            </a:solidFill>
                            <a:latin typeface="Cambria Math"/>
                          </a:rPr>
                          <m:t>−</m:t>
                        </m:r>
                        <m:rad>
                          <m:radPr>
                            <m:degHide m:val="on"/>
                            <m:ctrlPr>
                              <a:rPr lang="en-US" altLang="zh-CN" i="1" dirty="0">
                                <a:solidFill>
                                  <a:srgbClr val="C00000"/>
                                </a:solidFill>
                                <a:latin typeface="Cambria Math"/>
                              </a:rPr>
                            </m:ctrlPr>
                          </m:radPr>
                          <m:deg/>
                          <m:e>
                            <m:sSup>
                              <m:sSupPr>
                                <m:ctrlPr>
                                  <a:rPr lang="en-US" altLang="zh-CN" i="1" dirty="0">
                                    <a:solidFill>
                                      <a:srgbClr val="C00000"/>
                                    </a:solidFill>
                                    <a:latin typeface="Cambria Math"/>
                                  </a:rPr>
                                </m:ctrlPr>
                              </m:sSupPr>
                              <m:e>
                                <m:r>
                                  <m:rPr>
                                    <m:sty m:val="p"/>
                                  </m:rPr>
                                  <a:rPr lang="en-US" altLang="zh-CN" b="0" i="0" dirty="0">
                                    <a:solidFill>
                                      <a:srgbClr val="C00000"/>
                                    </a:solidFill>
                                    <a:latin typeface="Cambria Math"/>
                                  </a:rPr>
                                  <m:t>b</m:t>
                                </m:r>
                              </m:e>
                              <m:sup>
                                <m:r>
                                  <a:rPr lang="en-US" altLang="zh-CN" b="0" i="0" dirty="0">
                                    <a:solidFill>
                                      <a:srgbClr val="C00000"/>
                                    </a:solidFill>
                                    <a:latin typeface="Cambria Math"/>
                                  </a:rPr>
                                  <m:t>2</m:t>
                                </m:r>
                              </m:sup>
                            </m:sSup>
                            <m:r>
                              <a:rPr lang="en-US" altLang="zh-CN" b="0" i="0" dirty="0">
                                <a:solidFill>
                                  <a:srgbClr val="C00000"/>
                                </a:solidFill>
                                <a:latin typeface="Cambria Math"/>
                              </a:rPr>
                              <m:t>−4</m:t>
                            </m:r>
                            <m:r>
                              <m:rPr>
                                <m:sty m:val="p"/>
                              </m:rPr>
                              <a:rPr lang="en-US" altLang="zh-CN" b="0" i="0" dirty="0">
                                <a:solidFill>
                                  <a:srgbClr val="C00000"/>
                                </a:solidFill>
                                <a:latin typeface="Cambria Math"/>
                              </a:rPr>
                              <m:t>ac</m:t>
                            </m:r>
                          </m:e>
                        </m:rad>
                      </m:num>
                      <m:den>
                        <m:r>
                          <a:rPr lang="en-US" altLang="zh-CN" b="0" i="0" dirty="0">
                            <a:solidFill>
                              <a:srgbClr val="C00000"/>
                            </a:solidFill>
                            <a:latin typeface="Cambria Math"/>
                          </a:rPr>
                          <m:t>2</m:t>
                        </m:r>
                        <m:r>
                          <m:rPr>
                            <m:sty m:val="p"/>
                          </m:rPr>
                          <a:rPr lang="en-US" altLang="zh-CN" b="0" i="0" dirty="0">
                            <a:solidFill>
                              <a:srgbClr val="C00000"/>
                            </a:solidFill>
                            <a:latin typeface="Cambria Math"/>
                          </a:rPr>
                          <m:t>a</m:t>
                        </m:r>
                      </m:den>
                    </m:f>
                  </m:oMath>
                </a14:m>
                <a:endParaRPr lang="zh-CN" altLang="en-US" dirty="0">
                  <a:solidFill>
                    <a:srgbClr val="C00000"/>
                  </a:solidFill>
                  <a:latin typeface="Times New Roman" panose="02020603050405020304" pitchFamily="18" charset="0"/>
                  <a:ea typeface="宋体" panose="02010600030101010101" pitchFamily="2" charset="-122"/>
                </a:endParaRPr>
              </a:p>
            </p:txBody>
          </p:sp>
        </mc:Choice>
        <mc:Fallback xmlns="">
          <p:sp>
            <p:nvSpPr>
              <p:cNvPr id="10" name="矩形 9"/>
              <p:cNvSpPr>
                <a:spLocks noRot="1" noChangeAspect="1" noMove="1" noResize="1" noEditPoints="1" noAdjustHandles="1" noChangeArrowheads="1" noChangeShapeType="1" noTextEdit="1"/>
              </p:cNvSpPr>
              <p:nvPr/>
            </p:nvSpPr>
            <p:spPr>
              <a:xfrm>
                <a:off x="4514405" y="3203378"/>
                <a:ext cx="1617559" cy="548548"/>
              </a:xfrm>
              <a:prstGeom prst="rect">
                <a:avLst/>
              </a:prstGeom>
              <a:blipFill rotWithShape="1">
                <a:blip r:embed="rId7"/>
                <a:stretch>
                  <a:fillRect b="-55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896408" y="3895365"/>
                <a:ext cx="1199687" cy="338554"/>
              </a:xfrm>
              <a:prstGeom prst="rect">
                <a:avLst/>
              </a:prstGeom>
              <a:noFill/>
            </p:spPr>
            <p:txBody>
              <a:bodyPr wrap="none" rtlCol="0">
                <a:spAutoFit/>
              </a:bodyPr>
              <a:lstStyle/>
              <a:p>
                <a:r>
                  <a:rPr lang="zh-CN" altLang="en-US" sz="1600" dirty="0" smtClean="0">
                    <a:solidFill>
                      <a:srgbClr val="C00000"/>
                    </a:solidFill>
                    <a:latin typeface="Times New Roman" panose="02020603050405020304" pitchFamily="18" charset="0"/>
                    <a:ea typeface="宋体" panose="02010600030101010101" pitchFamily="2" charset="-122"/>
                  </a:rPr>
                  <a:t>输出</a:t>
                </a:r>
                <a14:m>
                  <m:oMath xmlns:m="http://schemas.openxmlformats.org/officeDocument/2006/math">
                    <m:sSub>
                      <m:sSubPr>
                        <m:ctrlPr>
                          <a:rPr lang="en-US" altLang="zh-CN" sz="1600" i="1">
                            <a:solidFill>
                              <a:srgbClr val="C00000"/>
                            </a:solidFill>
                            <a:latin typeface="Cambria Math"/>
                          </a:rPr>
                        </m:ctrlPr>
                      </m:sSubPr>
                      <m:e>
                        <m:r>
                          <a:rPr lang="en-US" altLang="zh-CN" sz="1600" b="0" i="1">
                            <a:solidFill>
                              <a:srgbClr val="C00000"/>
                            </a:solidFill>
                            <a:latin typeface="Cambria Math"/>
                          </a:rPr>
                          <m:t>𝑥</m:t>
                        </m:r>
                      </m:e>
                      <m:sub>
                        <m:r>
                          <a:rPr lang="en-US" altLang="zh-CN" sz="1600" b="0" i="0">
                            <a:solidFill>
                              <a:srgbClr val="C00000"/>
                            </a:solidFill>
                            <a:latin typeface="Cambria Math"/>
                          </a:rPr>
                          <m:t>1</m:t>
                        </m:r>
                      </m:sub>
                    </m:sSub>
                    <m:r>
                      <a:rPr lang="zh-CN" altLang="en-US" sz="1600" b="0" i="0" smtClean="0">
                        <a:solidFill>
                          <a:srgbClr val="C00000"/>
                        </a:solidFill>
                        <a:latin typeface="Cambria Math"/>
                      </a:rPr>
                      <m:t>，</m:t>
                    </m:r>
                    <m:sSub>
                      <m:sSubPr>
                        <m:ctrlPr>
                          <a:rPr lang="en-US" altLang="zh-CN" sz="1600" i="1">
                            <a:solidFill>
                              <a:srgbClr val="C00000"/>
                            </a:solidFill>
                            <a:latin typeface="Cambria Math"/>
                          </a:rPr>
                        </m:ctrlPr>
                      </m:sSubPr>
                      <m:e>
                        <m:r>
                          <a:rPr lang="en-US" altLang="zh-CN" sz="1600" b="0" i="1">
                            <a:solidFill>
                              <a:srgbClr val="C00000"/>
                            </a:solidFill>
                            <a:latin typeface="Cambria Math"/>
                          </a:rPr>
                          <m:t>𝑥</m:t>
                        </m:r>
                      </m:e>
                      <m:sub>
                        <m:r>
                          <a:rPr lang="en-US" altLang="zh-CN" sz="1600" b="0" i="0">
                            <a:solidFill>
                              <a:srgbClr val="C00000"/>
                            </a:solidFill>
                            <a:latin typeface="Cambria Math"/>
                          </a:rPr>
                          <m:t>2</m:t>
                        </m:r>
                      </m:sub>
                    </m:sSub>
                  </m:oMath>
                </a14:m>
                <a:endParaRPr lang="zh-CN" altLang="en-US" sz="1600" dirty="0">
                  <a:solidFill>
                    <a:srgbClr val="C00000"/>
                  </a:solidFill>
                  <a:latin typeface="Times New Roman" panose="02020603050405020304" pitchFamily="18" charset="0"/>
                  <a:ea typeface="宋体" panose="02010600030101010101" pitchFamily="2" charset="-122"/>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4896408" y="3895365"/>
                <a:ext cx="1199687" cy="338554"/>
              </a:xfrm>
              <a:prstGeom prst="rect">
                <a:avLst/>
              </a:prstGeom>
              <a:blipFill rotWithShape="1">
                <a:blip r:embed="rId8"/>
                <a:stretch>
                  <a:fillRect l="-2538" t="-7143" b="-19643"/>
                </a:stretch>
              </a:blipFill>
            </p:spPr>
            <p:txBody>
              <a:bodyPr/>
              <a:lstStyle/>
              <a:p>
                <a:r>
                  <a:rPr lang="zh-CN" altLang="en-US">
                    <a:noFill/>
                  </a:rPr>
                  <a:t> </a:t>
                </a:r>
              </a:p>
            </p:txBody>
          </p:sp>
        </mc:Fallback>
      </mc:AlternateContent>
      <p:pic>
        <p:nvPicPr>
          <p:cNvPr id="4174" name="Picture 78" descr="C:\Documents and Settings\Administrator\桌面\新建文件夹 (4)\918734323984040448.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58766" y="4095272"/>
            <a:ext cx="1337462" cy="914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8305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2914"/>
                                        </p:tgtEl>
                                        <p:attrNameLst>
                                          <p:attrName>style.visibility</p:attrName>
                                        </p:attrNameLst>
                                      </p:cBhvr>
                                      <p:to>
                                        <p:strVal val="visible"/>
                                      </p:to>
                                    </p:set>
                                    <p:animEffect transition="in" filter="fade">
                                      <p:cBhvr>
                                        <p:cTn id="7" dur="1000"/>
                                        <p:tgtEl>
                                          <p:spTgt spid="422914"/>
                                        </p:tgtEl>
                                      </p:cBhvr>
                                    </p:animEffect>
                                    <p:anim calcmode="lin" valueType="num">
                                      <p:cBhvr>
                                        <p:cTn id="8" dur="1000" fill="hold"/>
                                        <p:tgtEl>
                                          <p:spTgt spid="422914"/>
                                        </p:tgtEl>
                                        <p:attrNameLst>
                                          <p:attrName>ppt_x</p:attrName>
                                        </p:attrNameLst>
                                      </p:cBhvr>
                                      <p:tavLst>
                                        <p:tav tm="0">
                                          <p:val>
                                            <p:strVal val="#ppt_x"/>
                                          </p:val>
                                        </p:tav>
                                        <p:tav tm="100000">
                                          <p:val>
                                            <p:strVal val="#ppt_x"/>
                                          </p:val>
                                        </p:tav>
                                      </p:tavLst>
                                    </p:anim>
                                    <p:anim calcmode="lin" valueType="num">
                                      <p:cBhvr>
                                        <p:cTn id="9" dur="1000" fill="hold"/>
                                        <p:tgtEl>
                                          <p:spTgt spid="4229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22916"/>
                                        </p:tgtEl>
                                        <p:attrNameLst>
                                          <p:attrName>style.visibility</p:attrName>
                                        </p:attrNameLst>
                                      </p:cBhvr>
                                      <p:to>
                                        <p:strVal val="visible"/>
                                      </p:to>
                                    </p:set>
                                    <p:animEffect transition="in" filter="barn(inVertical)">
                                      <p:cBhvr>
                                        <p:cTn id="14" dur="500"/>
                                        <p:tgtEl>
                                          <p:spTgt spid="422916"/>
                                        </p:tgtEl>
                                      </p:cBhvr>
                                    </p:animEffect>
                                  </p:childTnLst>
                                </p:cTn>
                              </p:par>
                              <p:par>
                                <p:cTn id="15" presetID="16" presetClass="entr" presetSubtype="21" fill="hold" nodeType="withEffect">
                                  <p:stCondLst>
                                    <p:cond delay="0"/>
                                  </p:stCondLst>
                                  <p:childTnLst>
                                    <p:set>
                                      <p:cBhvr>
                                        <p:cTn id="16" dur="1" fill="hold">
                                          <p:stCondLst>
                                            <p:cond delay="0"/>
                                          </p:stCondLst>
                                        </p:cTn>
                                        <p:tgtEl>
                                          <p:spTgt spid="422917"/>
                                        </p:tgtEl>
                                        <p:attrNameLst>
                                          <p:attrName>style.visibility</p:attrName>
                                        </p:attrNameLst>
                                      </p:cBhvr>
                                      <p:to>
                                        <p:strVal val="visible"/>
                                      </p:to>
                                    </p:set>
                                    <p:animEffect transition="in" filter="barn(inVertical)">
                                      <p:cBhvr>
                                        <p:cTn id="17" dur="500"/>
                                        <p:tgtEl>
                                          <p:spTgt spid="42291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422919"/>
                                        </p:tgtEl>
                                        <p:attrNameLst>
                                          <p:attrName>style.visibility</p:attrName>
                                        </p:attrNameLst>
                                      </p:cBhvr>
                                      <p:to>
                                        <p:strVal val="visible"/>
                                      </p:to>
                                    </p:set>
                                    <p:anim calcmode="lin" valueType="num">
                                      <p:cBhvr>
                                        <p:cTn id="22" dur="1000" fill="hold"/>
                                        <p:tgtEl>
                                          <p:spTgt spid="422919"/>
                                        </p:tgtEl>
                                        <p:attrNameLst>
                                          <p:attrName>ppt_w</p:attrName>
                                        </p:attrNameLst>
                                      </p:cBhvr>
                                      <p:tavLst>
                                        <p:tav tm="0">
                                          <p:val>
                                            <p:fltVal val="0"/>
                                          </p:val>
                                        </p:tav>
                                        <p:tav tm="100000">
                                          <p:val>
                                            <p:strVal val="#ppt_w"/>
                                          </p:val>
                                        </p:tav>
                                      </p:tavLst>
                                    </p:anim>
                                    <p:anim calcmode="lin" valueType="num">
                                      <p:cBhvr>
                                        <p:cTn id="23" dur="1000" fill="hold"/>
                                        <p:tgtEl>
                                          <p:spTgt spid="422919"/>
                                        </p:tgtEl>
                                        <p:attrNameLst>
                                          <p:attrName>ppt_h</p:attrName>
                                        </p:attrNameLst>
                                      </p:cBhvr>
                                      <p:tavLst>
                                        <p:tav tm="0">
                                          <p:val>
                                            <p:fltVal val="0"/>
                                          </p:val>
                                        </p:tav>
                                        <p:tav tm="100000">
                                          <p:val>
                                            <p:strVal val="#ppt_h"/>
                                          </p:val>
                                        </p:tav>
                                      </p:tavLst>
                                    </p:anim>
                                    <p:anim calcmode="lin" valueType="num">
                                      <p:cBhvr>
                                        <p:cTn id="24" dur="1000" fill="hold"/>
                                        <p:tgtEl>
                                          <p:spTgt spid="422919"/>
                                        </p:tgtEl>
                                        <p:attrNameLst>
                                          <p:attrName>style.rotation</p:attrName>
                                        </p:attrNameLst>
                                      </p:cBhvr>
                                      <p:tavLst>
                                        <p:tav tm="0">
                                          <p:val>
                                            <p:fltVal val="90"/>
                                          </p:val>
                                        </p:tav>
                                        <p:tav tm="100000">
                                          <p:val>
                                            <p:fltVal val="0"/>
                                          </p:val>
                                        </p:tav>
                                      </p:tavLst>
                                    </p:anim>
                                    <p:animEffect transition="in" filter="fade">
                                      <p:cBhvr>
                                        <p:cTn id="25" dur="1000"/>
                                        <p:tgtEl>
                                          <p:spTgt spid="422919"/>
                                        </p:tgtEl>
                                      </p:cBhvr>
                                    </p:animEffect>
                                  </p:childTnLst>
                                </p:cTn>
                              </p:par>
                              <p:par>
                                <p:cTn id="26" presetID="16" presetClass="entr" presetSubtype="21" fill="hold" nodeType="withEffect">
                                  <p:stCondLst>
                                    <p:cond delay="0"/>
                                  </p:stCondLst>
                                  <p:childTnLst>
                                    <p:set>
                                      <p:cBhvr>
                                        <p:cTn id="27" dur="1" fill="hold">
                                          <p:stCondLst>
                                            <p:cond delay="0"/>
                                          </p:stCondLst>
                                        </p:cTn>
                                        <p:tgtEl>
                                          <p:spTgt spid="422925"/>
                                        </p:tgtEl>
                                        <p:attrNameLst>
                                          <p:attrName>style.visibility</p:attrName>
                                        </p:attrNameLst>
                                      </p:cBhvr>
                                      <p:to>
                                        <p:strVal val="visible"/>
                                      </p:to>
                                    </p:set>
                                    <p:animEffect transition="in" filter="barn(inVertical)">
                                      <p:cBhvr>
                                        <p:cTn id="28" dur="500"/>
                                        <p:tgtEl>
                                          <p:spTgt spid="42292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22928"/>
                                        </p:tgtEl>
                                        <p:attrNameLst>
                                          <p:attrName>style.visibility</p:attrName>
                                        </p:attrNameLst>
                                      </p:cBhvr>
                                      <p:to>
                                        <p:strVal val="visible"/>
                                      </p:to>
                                    </p:set>
                                    <p:animEffect transition="in" filter="barn(inVertical)">
                                      <p:cBhvr>
                                        <p:cTn id="31" dur="500"/>
                                        <p:tgtEl>
                                          <p:spTgt spid="42292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22931"/>
                                        </p:tgtEl>
                                        <p:attrNameLst>
                                          <p:attrName>style.visibility</p:attrName>
                                        </p:attrNameLst>
                                      </p:cBhvr>
                                      <p:to>
                                        <p:strVal val="visible"/>
                                      </p:to>
                                    </p:set>
                                    <p:animEffect transition="in" filter="barn(inVertical)">
                                      <p:cBhvr>
                                        <p:cTn id="34" dur="500"/>
                                        <p:tgtEl>
                                          <p:spTgt spid="422931"/>
                                        </p:tgtEl>
                                      </p:cBhvr>
                                    </p:animEffect>
                                  </p:childTnLst>
                                </p:cTn>
                              </p:par>
                              <p:par>
                                <p:cTn id="35" presetID="16" presetClass="entr" presetSubtype="21" fill="hold" nodeType="withEffect">
                                  <p:stCondLst>
                                    <p:cond delay="0"/>
                                  </p:stCondLst>
                                  <p:childTnLst>
                                    <p:set>
                                      <p:cBhvr>
                                        <p:cTn id="36" dur="1" fill="hold">
                                          <p:stCondLst>
                                            <p:cond delay="0"/>
                                          </p:stCondLst>
                                        </p:cTn>
                                        <p:tgtEl>
                                          <p:spTgt spid="422937"/>
                                        </p:tgtEl>
                                        <p:attrNameLst>
                                          <p:attrName>style.visibility</p:attrName>
                                        </p:attrNameLst>
                                      </p:cBhvr>
                                      <p:to>
                                        <p:strVal val="visible"/>
                                      </p:to>
                                    </p:set>
                                    <p:animEffect transition="in" filter="barn(inVertical)">
                                      <p:cBhvr>
                                        <p:cTn id="37" dur="500"/>
                                        <p:tgtEl>
                                          <p:spTgt spid="422937"/>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422948"/>
                                        </p:tgtEl>
                                        <p:attrNameLst>
                                          <p:attrName>style.visibility</p:attrName>
                                        </p:attrNameLst>
                                      </p:cBhvr>
                                      <p:to>
                                        <p:strVal val="visible"/>
                                      </p:to>
                                    </p:set>
                                    <p:animEffect transition="in" filter="barn(inVertical)">
                                      <p:cBhvr>
                                        <p:cTn id="40" dur="500"/>
                                        <p:tgtEl>
                                          <p:spTgt spid="42294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arn(inVertical)">
                                      <p:cBhvr>
                                        <p:cTn id="43" dur="500"/>
                                        <p:tgtEl>
                                          <p:spTgt spid="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barn(inVertical)">
                                      <p:cBhvr>
                                        <p:cTn id="46" dur="500"/>
                                        <p:tgtEl>
                                          <p:spTgt spid="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22915"/>
                                        </p:tgtEl>
                                        <p:attrNameLst>
                                          <p:attrName>style.visibility</p:attrName>
                                        </p:attrNameLst>
                                      </p:cBhvr>
                                      <p:to>
                                        <p:strVal val="visible"/>
                                      </p:to>
                                    </p:set>
                                    <p:anim calcmode="lin" valueType="num">
                                      <p:cBhvr>
                                        <p:cTn id="49" dur="1000" fill="hold"/>
                                        <p:tgtEl>
                                          <p:spTgt spid="422915"/>
                                        </p:tgtEl>
                                        <p:attrNameLst>
                                          <p:attrName>ppt_w</p:attrName>
                                        </p:attrNameLst>
                                      </p:cBhvr>
                                      <p:tavLst>
                                        <p:tav tm="0">
                                          <p:val>
                                            <p:fltVal val="0"/>
                                          </p:val>
                                        </p:tav>
                                        <p:tav tm="100000">
                                          <p:val>
                                            <p:strVal val="#ppt_w"/>
                                          </p:val>
                                        </p:tav>
                                      </p:tavLst>
                                    </p:anim>
                                    <p:anim calcmode="lin" valueType="num">
                                      <p:cBhvr>
                                        <p:cTn id="50" dur="1000" fill="hold"/>
                                        <p:tgtEl>
                                          <p:spTgt spid="422915"/>
                                        </p:tgtEl>
                                        <p:attrNameLst>
                                          <p:attrName>ppt_h</p:attrName>
                                        </p:attrNameLst>
                                      </p:cBhvr>
                                      <p:tavLst>
                                        <p:tav tm="0">
                                          <p:val>
                                            <p:fltVal val="0"/>
                                          </p:val>
                                        </p:tav>
                                        <p:tav tm="100000">
                                          <p:val>
                                            <p:strVal val="#ppt_h"/>
                                          </p:val>
                                        </p:tav>
                                      </p:tavLst>
                                    </p:anim>
                                    <p:anim calcmode="lin" valueType="num">
                                      <p:cBhvr>
                                        <p:cTn id="51" dur="1000" fill="hold"/>
                                        <p:tgtEl>
                                          <p:spTgt spid="422915"/>
                                        </p:tgtEl>
                                        <p:attrNameLst>
                                          <p:attrName>style.rotation</p:attrName>
                                        </p:attrNameLst>
                                      </p:cBhvr>
                                      <p:tavLst>
                                        <p:tav tm="0">
                                          <p:val>
                                            <p:fltVal val="90"/>
                                          </p:val>
                                        </p:tav>
                                        <p:tav tm="100000">
                                          <p:val>
                                            <p:fltVal val="0"/>
                                          </p:val>
                                        </p:tav>
                                      </p:tavLst>
                                    </p:anim>
                                    <p:animEffect transition="in" filter="fade">
                                      <p:cBhvr>
                                        <p:cTn id="52" dur="1000"/>
                                        <p:tgtEl>
                                          <p:spTgt spid="4229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22920"/>
                                        </p:tgtEl>
                                        <p:attrNameLst>
                                          <p:attrName>style.visibility</p:attrName>
                                        </p:attrNameLst>
                                      </p:cBhvr>
                                      <p:to>
                                        <p:strVal val="visible"/>
                                      </p:to>
                                    </p:set>
                                    <p:anim calcmode="lin" valueType="num">
                                      <p:cBhvr>
                                        <p:cTn id="55" dur="1000" fill="hold"/>
                                        <p:tgtEl>
                                          <p:spTgt spid="422920"/>
                                        </p:tgtEl>
                                        <p:attrNameLst>
                                          <p:attrName>ppt_w</p:attrName>
                                        </p:attrNameLst>
                                      </p:cBhvr>
                                      <p:tavLst>
                                        <p:tav tm="0">
                                          <p:val>
                                            <p:fltVal val="0"/>
                                          </p:val>
                                        </p:tav>
                                        <p:tav tm="100000">
                                          <p:val>
                                            <p:strVal val="#ppt_w"/>
                                          </p:val>
                                        </p:tav>
                                      </p:tavLst>
                                    </p:anim>
                                    <p:anim calcmode="lin" valueType="num">
                                      <p:cBhvr>
                                        <p:cTn id="56" dur="1000" fill="hold"/>
                                        <p:tgtEl>
                                          <p:spTgt spid="422920"/>
                                        </p:tgtEl>
                                        <p:attrNameLst>
                                          <p:attrName>ppt_h</p:attrName>
                                        </p:attrNameLst>
                                      </p:cBhvr>
                                      <p:tavLst>
                                        <p:tav tm="0">
                                          <p:val>
                                            <p:fltVal val="0"/>
                                          </p:val>
                                        </p:tav>
                                        <p:tav tm="100000">
                                          <p:val>
                                            <p:strVal val="#ppt_h"/>
                                          </p:val>
                                        </p:tav>
                                      </p:tavLst>
                                    </p:anim>
                                    <p:anim calcmode="lin" valueType="num">
                                      <p:cBhvr>
                                        <p:cTn id="57" dur="1000" fill="hold"/>
                                        <p:tgtEl>
                                          <p:spTgt spid="422920"/>
                                        </p:tgtEl>
                                        <p:attrNameLst>
                                          <p:attrName>style.rotation</p:attrName>
                                        </p:attrNameLst>
                                      </p:cBhvr>
                                      <p:tavLst>
                                        <p:tav tm="0">
                                          <p:val>
                                            <p:fltVal val="90"/>
                                          </p:val>
                                        </p:tav>
                                        <p:tav tm="100000">
                                          <p:val>
                                            <p:fltVal val="0"/>
                                          </p:val>
                                        </p:tav>
                                      </p:tavLst>
                                    </p:anim>
                                    <p:animEffect transition="in" filter="fade">
                                      <p:cBhvr>
                                        <p:cTn id="58" dur="1000"/>
                                        <p:tgtEl>
                                          <p:spTgt spid="42292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22921"/>
                                        </p:tgtEl>
                                        <p:attrNameLst>
                                          <p:attrName>style.visibility</p:attrName>
                                        </p:attrNameLst>
                                      </p:cBhvr>
                                      <p:to>
                                        <p:strVal val="visible"/>
                                      </p:to>
                                    </p:set>
                                    <p:anim calcmode="lin" valueType="num">
                                      <p:cBhvr>
                                        <p:cTn id="61" dur="1000" fill="hold"/>
                                        <p:tgtEl>
                                          <p:spTgt spid="422921"/>
                                        </p:tgtEl>
                                        <p:attrNameLst>
                                          <p:attrName>ppt_w</p:attrName>
                                        </p:attrNameLst>
                                      </p:cBhvr>
                                      <p:tavLst>
                                        <p:tav tm="0">
                                          <p:val>
                                            <p:fltVal val="0"/>
                                          </p:val>
                                        </p:tav>
                                        <p:tav tm="100000">
                                          <p:val>
                                            <p:strVal val="#ppt_w"/>
                                          </p:val>
                                        </p:tav>
                                      </p:tavLst>
                                    </p:anim>
                                    <p:anim calcmode="lin" valueType="num">
                                      <p:cBhvr>
                                        <p:cTn id="62" dur="1000" fill="hold"/>
                                        <p:tgtEl>
                                          <p:spTgt spid="422921"/>
                                        </p:tgtEl>
                                        <p:attrNameLst>
                                          <p:attrName>ppt_h</p:attrName>
                                        </p:attrNameLst>
                                      </p:cBhvr>
                                      <p:tavLst>
                                        <p:tav tm="0">
                                          <p:val>
                                            <p:fltVal val="0"/>
                                          </p:val>
                                        </p:tav>
                                        <p:tav tm="100000">
                                          <p:val>
                                            <p:strVal val="#ppt_h"/>
                                          </p:val>
                                        </p:tav>
                                      </p:tavLst>
                                    </p:anim>
                                    <p:anim calcmode="lin" valueType="num">
                                      <p:cBhvr>
                                        <p:cTn id="63" dur="1000" fill="hold"/>
                                        <p:tgtEl>
                                          <p:spTgt spid="422921"/>
                                        </p:tgtEl>
                                        <p:attrNameLst>
                                          <p:attrName>style.rotation</p:attrName>
                                        </p:attrNameLst>
                                      </p:cBhvr>
                                      <p:tavLst>
                                        <p:tav tm="0">
                                          <p:val>
                                            <p:fltVal val="90"/>
                                          </p:val>
                                        </p:tav>
                                        <p:tav tm="100000">
                                          <p:val>
                                            <p:fltVal val="0"/>
                                          </p:val>
                                        </p:tav>
                                      </p:tavLst>
                                    </p:anim>
                                    <p:animEffect transition="in" filter="fade">
                                      <p:cBhvr>
                                        <p:cTn id="64" dur="1000"/>
                                        <p:tgtEl>
                                          <p:spTgt spid="42292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22922"/>
                                        </p:tgtEl>
                                        <p:attrNameLst>
                                          <p:attrName>style.visibility</p:attrName>
                                        </p:attrNameLst>
                                      </p:cBhvr>
                                      <p:to>
                                        <p:strVal val="visible"/>
                                      </p:to>
                                    </p:set>
                                    <p:anim calcmode="lin" valueType="num">
                                      <p:cBhvr>
                                        <p:cTn id="67" dur="1000" fill="hold"/>
                                        <p:tgtEl>
                                          <p:spTgt spid="422922"/>
                                        </p:tgtEl>
                                        <p:attrNameLst>
                                          <p:attrName>ppt_w</p:attrName>
                                        </p:attrNameLst>
                                      </p:cBhvr>
                                      <p:tavLst>
                                        <p:tav tm="0">
                                          <p:val>
                                            <p:fltVal val="0"/>
                                          </p:val>
                                        </p:tav>
                                        <p:tav tm="100000">
                                          <p:val>
                                            <p:strVal val="#ppt_w"/>
                                          </p:val>
                                        </p:tav>
                                      </p:tavLst>
                                    </p:anim>
                                    <p:anim calcmode="lin" valueType="num">
                                      <p:cBhvr>
                                        <p:cTn id="68" dur="1000" fill="hold"/>
                                        <p:tgtEl>
                                          <p:spTgt spid="422922"/>
                                        </p:tgtEl>
                                        <p:attrNameLst>
                                          <p:attrName>ppt_h</p:attrName>
                                        </p:attrNameLst>
                                      </p:cBhvr>
                                      <p:tavLst>
                                        <p:tav tm="0">
                                          <p:val>
                                            <p:fltVal val="0"/>
                                          </p:val>
                                        </p:tav>
                                        <p:tav tm="100000">
                                          <p:val>
                                            <p:strVal val="#ppt_h"/>
                                          </p:val>
                                        </p:tav>
                                      </p:tavLst>
                                    </p:anim>
                                    <p:anim calcmode="lin" valueType="num">
                                      <p:cBhvr>
                                        <p:cTn id="69" dur="1000" fill="hold"/>
                                        <p:tgtEl>
                                          <p:spTgt spid="422922"/>
                                        </p:tgtEl>
                                        <p:attrNameLst>
                                          <p:attrName>style.rotation</p:attrName>
                                        </p:attrNameLst>
                                      </p:cBhvr>
                                      <p:tavLst>
                                        <p:tav tm="0">
                                          <p:val>
                                            <p:fltVal val="90"/>
                                          </p:val>
                                        </p:tav>
                                        <p:tav tm="100000">
                                          <p:val>
                                            <p:fltVal val="0"/>
                                          </p:val>
                                        </p:tav>
                                      </p:tavLst>
                                    </p:anim>
                                    <p:animEffect transition="in" filter="fade">
                                      <p:cBhvr>
                                        <p:cTn id="70" dur="1000"/>
                                        <p:tgtEl>
                                          <p:spTgt spid="42292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22923"/>
                                        </p:tgtEl>
                                        <p:attrNameLst>
                                          <p:attrName>style.visibility</p:attrName>
                                        </p:attrNameLst>
                                      </p:cBhvr>
                                      <p:to>
                                        <p:strVal val="visible"/>
                                      </p:to>
                                    </p:set>
                                    <p:anim calcmode="lin" valueType="num">
                                      <p:cBhvr>
                                        <p:cTn id="73" dur="1000" fill="hold"/>
                                        <p:tgtEl>
                                          <p:spTgt spid="422923"/>
                                        </p:tgtEl>
                                        <p:attrNameLst>
                                          <p:attrName>ppt_w</p:attrName>
                                        </p:attrNameLst>
                                      </p:cBhvr>
                                      <p:tavLst>
                                        <p:tav tm="0">
                                          <p:val>
                                            <p:fltVal val="0"/>
                                          </p:val>
                                        </p:tav>
                                        <p:tav tm="100000">
                                          <p:val>
                                            <p:strVal val="#ppt_w"/>
                                          </p:val>
                                        </p:tav>
                                      </p:tavLst>
                                    </p:anim>
                                    <p:anim calcmode="lin" valueType="num">
                                      <p:cBhvr>
                                        <p:cTn id="74" dur="1000" fill="hold"/>
                                        <p:tgtEl>
                                          <p:spTgt spid="422923"/>
                                        </p:tgtEl>
                                        <p:attrNameLst>
                                          <p:attrName>ppt_h</p:attrName>
                                        </p:attrNameLst>
                                      </p:cBhvr>
                                      <p:tavLst>
                                        <p:tav tm="0">
                                          <p:val>
                                            <p:fltVal val="0"/>
                                          </p:val>
                                        </p:tav>
                                        <p:tav tm="100000">
                                          <p:val>
                                            <p:strVal val="#ppt_h"/>
                                          </p:val>
                                        </p:tav>
                                      </p:tavLst>
                                    </p:anim>
                                    <p:anim calcmode="lin" valueType="num">
                                      <p:cBhvr>
                                        <p:cTn id="75" dur="1000" fill="hold"/>
                                        <p:tgtEl>
                                          <p:spTgt spid="422923"/>
                                        </p:tgtEl>
                                        <p:attrNameLst>
                                          <p:attrName>style.rotation</p:attrName>
                                        </p:attrNameLst>
                                      </p:cBhvr>
                                      <p:tavLst>
                                        <p:tav tm="0">
                                          <p:val>
                                            <p:fltVal val="90"/>
                                          </p:val>
                                        </p:tav>
                                        <p:tav tm="100000">
                                          <p:val>
                                            <p:fltVal val="0"/>
                                          </p:val>
                                        </p:tav>
                                      </p:tavLst>
                                    </p:anim>
                                    <p:animEffect transition="in" filter="fade">
                                      <p:cBhvr>
                                        <p:cTn id="76" dur="1000"/>
                                        <p:tgtEl>
                                          <p:spTgt spid="42292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422924"/>
                                        </p:tgtEl>
                                        <p:attrNameLst>
                                          <p:attrName>style.visibility</p:attrName>
                                        </p:attrNameLst>
                                      </p:cBhvr>
                                      <p:to>
                                        <p:strVal val="visible"/>
                                      </p:to>
                                    </p:set>
                                    <p:anim calcmode="lin" valueType="num">
                                      <p:cBhvr>
                                        <p:cTn id="79" dur="1000" fill="hold"/>
                                        <p:tgtEl>
                                          <p:spTgt spid="422924"/>
                                        </p:tgtEl>
                                        <p:attrNameLst>
                                          <p:attrName>ppt_w</p:attrName>
                                        </p:attrNameLst>
                                      </p:cBhvr>
                                      <p:tavLst>
                                        <p:tav tm="0">
                                          <p:val>
                                            <p:fltVal val="0"/>
                                          </p:val>
                                        </p:tav>
                                        <p:tav tm="100000">
                                          <p:val>
                                            <p:strVal val="#ppt_w"/>
                                          </p:val>
                                        </p:tav>
                                      </p:tavLst>
                                    </p:anim>
                                    <p:anim calcmode="lin" valueType="num">
                                      <p:cBhvr>
                                        <p:cTn id="80" dur="1000" fill="hold"/>
                                        <p:tgtEl>
                                          <p:spTgt spid="422924"/>
                                        </p:tgtEl>
                                        <p:attrNameLst>
                                          <p:attrName>ppt_h</p:attrName>
                                        </p:attrNameLst>
                                      </p:cBhvr>
                                      <p:tavLst>
                                        <p:tav tm="0">
                                          <p:val>
                                            <p:fltVal val="0"/>
                                          </p:val>
                                        </p:tav>
                                        <p:tav tm="100000">
                                          <p:val>
                                            <p:strVal val="#ppt_h"/>
                                          </p:val>
                                        </p:tav>
                                      </p:tavLst>
                                    </p:anim>
                                    <p:anim calcmode="lin" valueType="num">
                                      <p:cBhvr>
                                        <p:cTn id="81" dur="1000" fill="hold"/>
                                        <p:tgtEl>
                                          <p:spTgt spid="422924"/>
                                        </p:tgtEl>
                                        <p:attrNameLst>
                                          <p:attrName>style.rotation</p:attrName>
                                        </p:attrNameLst>
                                      </p:cBhvr>
                                      <p:tavLst>
                                        <p:tav tm="0">
                                          <p:val>
                                            <p:fltVal val="90"/>
                                          </p:val>
                                        </p:tav>
                                        <p:tav tm="100000">
                                          <p:val>
                                            <p:fltVal val="0"/>
                                          </p:val>
                                        </p:tav>
                                      </p:tavLst>
                                    </p:anim>
                                    <p:animEffect transition="in" filter="fade">
                                      <p:cBhvr>
                                        <p:cTn id="82" dur="1000"/>
                                        <p:tgtEl>
                                          <p:spTgt spid="42292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422926"/>
                                        </p:tgtEl>
                                        <p:attrNameLst>
                                          <p:attrName>style.visibility</p:attrName>
                                        </p:attrNameLst>
                                      </p:cBhvr>
                                      <p:to>
                                        <p:strVal val="visible"/>
                                      </p:to>
                                    </p:set>
                                    <p:anim calcmode="lin" valueType="num">
                                      <p:cBhvr>
                                        <p:cTn id="85" dur="1000" fill="hold"/>
                                        <p:tgtEl>
                                          <p:spTgt spid="422926"/>
                                        </p:tgtEl>
                                        <p:attrNameLst>
                                          <p:attrName>ppt_w</p:attrName>
                                        </p:attrNameLst>
                                      </p:cBhvr>
                                      <p:tavLst>
                                        <p:tav tm="0">
                                          <p:val>
                                            <p:fltVal val="0"/>
                                          </p:val>
                                        </p:tav>
                                        <p:tav tm="100000">
                                          <p:val>
                                            <p:strVal val="#ppt_w"/>
                                          </p:val>
                                        </p:tav>
                                      </p:tavLst>
                                    </p:anim>
                                    <p:anim calcmode="lin" valueType="num">
                                      <p:cBhvr>
                                        <p:cTn id="86" dur="1000" fill="hold"/>
                                        <p:tgtEl>
                                          <p:spTgt spid="422926"/>
                                        </p:tgtEl>
                                        <p:attrNameLst>
                                          <p:attrName>ppt_h</p:attrName>
                                        </p:attrNameLst>
                                      </p:cBhvr>
                                      <p:tavLst>
                                        <p:tav tm="0">
                                          <p:val>
                                            <p:fltVal val="0"/>
                                          </p:val>
                                        </p:tav>
                                        <p:tav tm="100000">
                                          <p:val>
                                            <p:strVal val="#ppt_h"/>
                                          </p:val>
                                        </p:tav>
                                      </p:tavLst>
                                    </p:anim>
                                    <p:anim calcmode="lin" valueType="num">
                                      <p:cBhvr>
                                        <p:cTn id="87" dur="1000" fill="hold"/>
                                        <p:tgtEl>
                                          <p:spTgt spid="422926"/>
                                        </p:tgtEl>
                                        <p:attrNameLst>
                                          <p:attrName>style.rotation</p:attrName>
                                        </p:attrNameLst>
                                      </p:cBhvr>
                                      <p:tavLst>
                                        <p:tav tm="0">
                                          <p:val>
                                            <p:fltVal val="90"/>
                                          </p:val>
                                        </p:tav>
                                        <p:tav tm="100000">
                                          <p:val>
                                            <p:fltVal val="0"/>
                                          </p:val>
                                        </p:tav>
                                      </p:tavLst>
                                    </p:anim>
                                    <p:animEffect transition="in" filter="fade">
                                      <p:cBhvr>
                                        <p:cTn id="88" dur="1000"/>
                                        <p:tgtEl>
                                          <p:spTgt spid="422926"/>
                                        </p:tgtEl>
                                      </p:cBhvr>
                                    </p:animEffect>
                                  </p:childTnLst>
                                </p:cTn>
                              </p:par>
                              <p:par>
                                <p:cTn id="89" presetID="31" presetClass="entr" presetSubtype="0" fill="hold" nodeType="withEffect">
                                  <p:stCondLst>
                                    <p:cond delay="0"/>
                                  </p:stCondLst>
                                  <p:childTnLst>
                                    <p:set>
                                      <p:cBhvr>
                                        <p:cTn id="90" dur="1" fill="hold">
                                          <p:stCondLst>
                                            <p:cond delay="0"/>
                                          </p:stCondLst>
                                        </p:cTn>
                                        <p:tgtEl>
                                          <p:spTgt spid="422929"/>
                                        </p:tgtEl>
                                        <p:attrNameLst>
                                          <p:attrName>style.visibility</p:attrName>
                                        </p:attrNameLst>
                                      </p:cBhvr>
                                      <p:to>
                                        <p:strVal val="visible"/>
                                      </p:to>
                                    </p:set>
                                    <p:anim calcmode="lin" valueType="num">
                                      <p:cBhvr>
                                        <p:cTn id="91" dur="1000" fill="hold"/>
                                        <p:tgtEl>
                                          <p:spTgt spid="422929"/>
                                        </p:tgtEl>
                                        <p:attrNameLst>
                                          <p:attrName>ppt_w</p:attrName>
                                        </p:attrNameLst>
                                      </p:cBhvr>
                                      <p:tavLst>
                                        <p:tav tm="0">
                                          <p:val>
                                            <p:fltVal val="0"/>
                                          </p:val>
                                        </p:tav>
                                        <p:tav tm="100000">
                                          <p:val>
                                            <p:strVal val="#ppt_w"/>
                                          </p:val>
                                        </p:tav>
                                      </p:tavLst>
                                    </p:anim>
                                    <p:anim calcmode="lin" valueType="num">
                                      <p:cBhvr>
                                        <p:cTn id="92" dur="1000" fill="hold"/>
                                        <p:tgtEl>
                                          <p:spTgt spid="422929"/>
                                        </p:tgtEl>
                                        <p:attrNameLst>
                                          <p:attrName>ppt_h</p:attrName>
                                        </p:attrNameLst>
                                      </p:cBhvr>
                                      <p:tavLst>
                                        <p:tav tm="0">
                                          <p:val>
                                            <p:fltVal val="0"/>
                                          </p:val>
                                        </p:tav>
                                        <p:tav tm="100000">
                                          <p:val>
                                            <p:strVal val="#ppt_h"/>
                                          </p:val>
                                        </p:tav>
                                      </p:tavLst>
                                    </p:anim>
                                    <p:anim calcmode="lin" valueType="num">
                                      <p:cBhvr>
                                        <p:cTn id="93" dur="1000" fill="hold"/>
                                        <p:tgtEl>
                                          <p:spTgt spid="422929"/>
                                        </p:tgtEl>
                                        <p:attrNameLst>
                                          <p:attrName>style.rotation</p:attrName>
                                        </p:attrNameLst>
                                      </p:cBhvr>
                                      <p:tavLst>
                                        <p:tav tm="0">
                                          <p:val>
                                            <p:fltVal val="90"/>
                                          </p:val>
                                        </p:tav>
                                        <p:tav tm="100000">
                                          <p:val>
                                            <p:fltVal val="0"/>
                                          </p:val>
                                        </p:tav>
                                      </p:tavLst>
                                    </p:anim>
                                    <p:animEffect transition="in" filter="fade">
                                      <p:cBhvr>
                                        <p:cTn id="94" dur="1000"/>
                                        <p:tgtEl>
                                          <p:spTgt spid="422929"/>
                                        </p:tgtEl>
                                      </p:cBhvr>
                                    </p:animEffect>
                                  </p:childTnLst>
                                </p:cTn>
                              </p:par>
                              <p:par>
                                <p:cTn id="95" presetID="31" presetClass="entr" presetSubtype="0" fill="hold" nodeType="withEffect">
                                  <p:stCondLst>
                                    <p:cond delay="0"/>
                                  </p:stCondLst>
                                  <p:childTnLst>
                                    <p:set>
                                      <p:cBhvr>
                                        <p:cTn id="96" dur="1" fill="hold">
                                          <p:stCondLst>
                                            <p:cond delay="0"/>
                                          </p:stCondLst>
                                        </p:cTn>
                                        <p:tgtEl>
                                          <p:spTgt spid="422930"/>
                                        </p:tgtEl>
                                        <p:attrNameLst>
                                          <p:attrName>style.visibility</p:attrName>
                                        </p:attrNameLst>
                                      </p:cBhvr>
                                      <p:to>
                                        <p:strVal val="visible"/>
                                      </p:to>
                                    </p:set>
                                    <p:anim calcmode="lin" valueType="num">
                                      <p:cBhvr>
                                        <p:cTn id="97" dur="1000" fill="hold"/>
                                        <p:tgtEl>
                                          <p:spTgt spid="422930"/>
                                        </p:tgtEl>
                                        <p:attrNameLst>
                                          <p:attrName>ppt_w</p:attrName>
                                        </p:attrNameLst>
                                      </p:cBhvr>
                                      <p:tavLst>
                                        <p:tav tm="0">
                                          <p:val>
                                            <p:fltVal val="0"/>
                                          </p:val>
                                        </p:tav>
                                        <p:tav tm="100000">
                                          <p:val>
                                            <p:strVal val="#ppt_w"/>
                                          </p:val>
                                        </p:tav>
                                      </p:tavLst>
                                    </p:anim>
                                    <p:anim calcmode="lin" valueType="num">
                                      <p:cBhvr>
                                        <p:cTn id="98" dur="1000" fill="hold"/>
                                        <p:tgtEl>
                                          <p:spTgt spid="422930"/>
                                        </p:tgtEl>
                                        <p:attrNameLst>
                                          <p:attrName>ppt_h</p:attrName>
                                        </p:attrNameLst>
                                      </p:cBhvr>
                                      <p:tavLst>
                                        <p:tav tm="0">
                                          <p:val>
                                            <p:fltVal val="0"/>
                                          </p:val>
                                        </p:tav>
                                        <p:tav tm="100000">
                                          <p:val>
                                            <p:strVal val="#ppt_h"/>
                                          </p:val>
                                        </p:tav>
                                      </p:tavLst>
                                    </p:anim>
                                    <p:anim calcmode="lin" valueType="num">
                                      <p:cBhvr>
                                        <p:cTn id="99" dur="1000" fill="hold"/>
                                        <p:tgtEl>
                                          <p:spTgt spid="422930"/>
                                        </p:tgtEl>
                                        <p:attrNameLst>
                                          <p:attrName>style.rotation</p:attrName>
                                        </p:attrNameLst>
                                      </p:cBhvr>
                                      <p:tavLst>
                                        <p:tav tm="0">
                                          <p:val>
                                            <p:fltVal val="90"/>
                                          </p:val>
                                        </p:tav>
                                        <p:tav tm="100000">
                                          <p:val>
                                            <p:fltVal val="0"/>
                                          </p:val>
                                        </p:tav>
                                      </p:tavLst>
                                    </p:anim>
                                    <p:animEffect transition="in" filter="fade">
                                      <p:cBhvr>
                                        <p:cTn id="100" dur="1000"/>
                                        <p:tgtEl>
                                          <p:spTgt spid="422930"/>
                                        </p:tgtEl>
                                      </p:cBhvr>
                                    </p:animEffect>
                                  </p:childTnLst>
                                </p:cTn>
                              </p:par>
                              <p:par>
                                <p:cTn id="101" presetID="31" presetClass="entr" presetSubtype="0" fill="hold" nodeType="withEffect">
                                  <p:stCondLst>
                                    <p:cond delay="0"/>
                                  </p:stCondLst>
                                  <p:childTnLst>
                                    <p:set>
                                      <p:cBhvr>
                                        <p:cTn id="102" dur="1" fill="hold">
                                          <p:stCondLst>
                                            <p:cond delay="0"/>
                                          </p:stCondLst>
                                        </p:cTn>
                                        <p:tgtEl>
                                          <p:spTgt spid="422938"/>
                                        </p:tgtEl>
                                        <p:attrNameLst>
                                          <p:attrName>style.visibility</p:attrName>
                                        </p:attrNameLst>
                                      </p:cBhvr>
                                      <p:to>
                                        <p:strVal val="visible"/>
                                      </p:to>
                                    </p:set>
                                    <p:anim calcmode="lin" valueType="num">
                                      <p:cBhvr>
                                        <p:cTn id="103" dur="1000" fill="hold"/>
                                        <p:tgtEl>
                                          <p:spTgt spid="422938"/>
                                        </p:tgtEl>
                                        <p:attrNameLst>
                                          <p:attrName>ppt_w</p:attrName>
                                        </p:attrNameLst>
                                      </p:cBhvr>
                                      <p:tavLst>
                                        <p:tav tm="0">
                                          <p:val>
                                            <p:fltVal val="0"/>
                                          </p:val>
                                        </p:tav>
                                        <p:tav tm="100000">
                                          <p:val>
                                            <p:strVal val="#ppt_w"/>
                                          </p:val>
                                        </p:tav>
                                      </p:tavLst>
                                    </p:anim>
                                    <p:anim calcmode="lin" valueType="num">
                                      <p:cBhvr>
                                        <p:cTn id="104" dur="1000" fill="hold"/>
                                        <p:tgtEl>
                                          <p:spTgt spid="422938"/>
                                        </p:tgtEl>
                                        <p:attrNameLst>
                                          <p:attrName>ppt_h</p:attrName>
                                        </p:attrNameLst>
                                      </p:cBhvr>
                                      <p:tavLst>
                                        <p:tav tm="0">
                                          <p:val>
                                            <p:fltVal val="0"/>
                                          </p:val>
                                        </p:tav>
                                        <p:tav tm="100000">
                                          <p:val>
                                            <p:strVal val="#ppt_h"/>
                                          </p:val>
                                        </p:tav>
                                      </p:tavLst>
                                    </p:anim>
                                    <p:anim calcmode="lin" valueType="num">
                                      <p:cBhvr>
                                        <p:cTn id="105" dur="1000" fill="hold"/>
                                        <p:tgtEl>
                                          <p:spTgt spid="422938"/>
                                        </p:tgtEl>
                                        <p:attrNameLst>
                                          <p:attrName>style.rotation</p:attrName>
                                        </p:attrNameLst>
                                      </p:cBhvr>
                                      <p:tavLst>
                                        <p:tav tm="0">
                                          <p:val>
                                            <p:fltVal val="90"/>
                                          </p:val>
                                        </p:tav>
                                        <p:tav tm="100000">
                                          <p:val>
                                            <p:fltVal val="0"/>
                                          </p:val>
                                        </p:tav>
                                      </p:tavLst>
                                    </p:anim>
                                    <p:animEffect transition="in" filter="fade">
                                      <p:cBhvr>
                                        <p:cTn id="106" dur="1000"/>
                                        <p:tgtEl>
                                          <p:spTgt spid="422938"/>
                                        </p:tgtEl>
                                      </p:cBhvr>
                                    </p:animEffect>
                                  </p:childTnLst>
                                </p:cTn>
                              </p:par>
                              <p:par>
                                <p:cTn id="107" presetID="31" presetClass="entr" presetSubtype="0" fill="hold" nodeType="withEffect">
                                  <p:stCondLst>
                                    <p:cond delay="0"/>
                                  </p:stCondLst>
                                  <p:childTnLst>
                                    <p:set>
                                      <p:cBhvr>
                                        <p:cTn id="108" dur="1" fill="hold">
                                          <p:stCondLst>
                                            <p:cond delay="0"/>
                                          </p:stCondLst>
                                        </p:cTn>
                                        <p:tgtEl>
                                          <p:spTgt spid="422941"/>
                                        </p:tgtEl>
                                        <p:attrNameLst>
                                          <p:attrName>style.visibility</p:attrName>
                                        </p:attrNameLst>
                                      </p:cBhvr>
                                      <p:to>
                                        <p:strVal val="visible"/>
                                      </p:to>
                                    </p:set>
                                    <p:anim calcmode="lin" valueType="num">
                                      <p:cBhvr>
                                        <p:cTn id="109" dur="1000" fill="hold"/>
                                        <p:tgtEl>
                                          <p:spTgt spid="422941"/>
                                        </p:tgtEl>
                                        <p:attrNameLst>
                                          <p:attrName>ppt_w</p:attrName>
                                        </p:attrNameLst>
                                      </p:cBhvr>
                                      <p:tavLst>
                                        <p:tav tm="0">
                                          <p:val>
                                            <p:fltVal val="0"/>
                                          </p:val>
                                        </p:tav>
                                        <p:tav tm="100000">
                                          <p:val>
                                            <p:strVal val="#ppt_w"/>
                                          </p:val>
                                        </p:tav>
                                      </p:tavLst>
                                    </p:anim>
                                    <p:anim calcmode="lin" valueType="num">
                                      <p:cBhvr>
                                        <p:cTn id="110" dur="1000" fill="hold"/>
                                        <p:tgtEl>
                                          <p:spTgt spid="422941"/>
                                        </p:tgtEl>
                                        <p:attrNameLst>
                                          <p:attrName>ppt_h</p:attrName>
                                        </p:attrNameLst>
                                      </p:cBhvr>
                                      <p:tavLst>
                                        <p:tav tm="0">
                                          <p:val>
                                            <p:fltVal val="0"/>
                                          </p:val>
                                        </p:tav>
                                        <p:tav tm="100000">
                                          <p:val>
                                            <p:strVal val="#ppt_h"/>
                                          </p:val>
                                        </p:tav>
                                      </p:tavLst>
                                    </p:anim>
                                    <p:anim calcmode="lin" valueType="num">
                                      <p:cBhvr>
                                        <p:cTn id="111" dur="1000" fill="hold"/>
                                        <p:tgtEl>
                                          <p:spTgt spid="422941"/>
                                        </p:tgtEl>
                                        <p:attrNameLst>
                                          <p:attrName>style.rotation</p:attrName>
                                        </p:attrNameLst>
                                      </p:cBhvr>
                                      <p:tavLst>
                                        <p:tav tm="0">
                                          <p:val>
                                            <p:fltVal val="90"/>
                                          </p:val>
                                        </p:tav>
                                        <p:tav tm="100000">
                                          <p:val>
                                            <p:fltVal val="0"/>
                                          </p:val>
                                        </p:tav>
                                      </p:tavLst>
                                    </p:anim>
                                    <p:animEffect transition="in" filter="fade">
                                      <p:cBhvr>
                                        <p:cTn id="112" dur="1000"/>
                                        <p:tgtEl>
                                          <p:spTgt spid="422941"/>
                                        </p:tgtEl>
                                      </p:cBhvr>
                                    </p:animEffect>
                                  </p:childTnLst>
                                </p:cTn>
                              </p:par>
                              <p:par>
                                <p:cTn id="113" presetID="31" presetClass="entr" presetSubtype="0" fill="hold" nodeType="withEffect">
                                  <p:stCondLst>
                                    <p:cond delay="0"/>
                                  </p:stCondLst>
                                  <p:childTnLst>
                                    <p:set>
                                      <p:cBhvr>
                                        <p:cTn id="114" dur="1" fill="hold">
                                          <p:stCondLst>
                                            <p:cond delay="0"/>
                                          </p:stCondLst>
                                        </p:cTn>
                                        <p:tgtEl>
                                          <p:spTgt spid="422942"/>
                                        </p:tgtEl>
                                        <p:attrNameLst>
                                          <p:attrName>style.visibility</p:attrName>
                                        </p:attrNameLst>
                                      </p:cBhvr>
                                      <p:to>
                                        <p:strVal val="visible"/>
                                      </p:to>
                                    </p:set>
                                    <p:anim calcmode="lin" valueType="num">
                                      <p:cBhvr>
                                        <p:cTn id="115" dur="1000" fill="hold"/>
                                        <p:tgtEl>
                                          <p:spTgt spid="422942"/>
                                        </p:tgtEl>
                                        <p:attrNameLst>
                                          <p:attrName>ppt_w</p:attrName>
                                        </p:attrNameLst>
                                      </p:cBhvr>
                                      <p:tavLst>
                                        <p:tav tm="0">
                                          <p:val>
                                            <p:fltVal val="0"/>
                                          </p:val>
                                        </p:tav>
                                        <p:tav tm="100000">
                                          <p:val>
                                            <p:strVal val="#ppt_w"/>
                                          </p:val>
                                        </p:tav>
                                      </p:tavLst>
                                    </p:anim>
                                    <p:anim calcmode="lin" valueType="num">
                                      <p:cBhvr>
                                        <p:cTn id="116" dur="1000" fill="hold"/>
                                        <p:tgtEl>
                                          <p:spTgt spid="422942"/>
                                        </p:tgtEl>
                                        <p:attrNameLst>
                                          <p:attrName>ppt_h</p:attrName>
                                        </p:attrNameLst>
                                      </p:cBhvr>
                                      <p:tavLst>
                                        <p:tav tm="0">
                                          <p:val>
                                            <p:fltVal val="0"/>
                                          </p:val>
                                        </p:tav>
                                        <p:tav tm="100000">
                                          <p:val>
                                            <p:strVal val="#ppt_h"/>
                                          </p:val>
                                        </p:tav>
                                      </p:tavLst>
                                    </p:anim>
                                    <p:anim calcmode="lin" valueType="num">
                                      <p:cBhvr>
                                        <p:cTn id="117" dur="1000" fill="hold"/>
                                        <p:tgtEl>
                                          <p:spTgt spid="422942"/>
                                        </p:tgtEl>
                                        <p:attrNameLst>
                                          <p:attrName>style.rotation</p:attrName>
                                        </p:attrNameLst>
                                      </p:cBhvr>
                                      <p:tavLst>
                                        <p:tav tm="0">
                                          <p:val>
                                            <p:fltVal val="90"/>
                                          </p:val>
                                        </p:tav>
                                        <p:tav tm="100000">
                                          <p:val>
                                            <p:fltVal val="0"/>
                                          </p:val>
                                        </p:tav>
                                      </p:tavLst>
                                    </p:anim>
                                    <p:animEffect transition="in" filter="fade">
                                      <p:cBhvr>
                                        <p:cTn id="118" dur="1000"/>
                                        <p:tgtEl>
                                          <p:spTgt spid="422942"/>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422945"/>
                                        </p:tgtEl>
                                        <p:attrNameLst>
                                          <p:attrName>style.visibility</p:attrName>
                                        </p:attrNameLst>
                                      </p:cBhvr>
                                      <p:to>
                                        <p:strVal val="visible"/>
                                      </p:to>
                                    </p:set>
                                    <p:anim calcmode="lin" valueType="num">
                                      <p:cBhvr>
                                        <p:cTn id="121" dur="1000" fill="hold"/>
                                        <p:tgtEl>
                                          <p:spTgt spid="422945"/>
                                        </p:tgtEl>
                                        <p:attrNameLst>
                                          <p:attrName>ppt_w</p:attrName>
                                        </p:attrNameLst>
                                      </p:cBhvr>
                                      <p:tavLst>
                                        <p:tav tm="0">
                                          <p:val>
                                            <p:fltVal val="0"/>
                                          </p:val>
                                        </p:tav>
                                        <p:tav tm="100000">
                                          <p:val>
                                            <p:strVal val="#ppt_w"/>
                                          </p:val>
                                        </p:tav>
                                      </p:tavLst>
                                    </p:anim>
                                    <p:anim calcmode="lin" valueType="num">
                                      <p:cBhvr>
                                        <p:cTn id="122" dur="1000" fill="hold"/>
                                        <p:tgtEl>
                                          <p:spTgt spid="422945"/>
                                        </p:tgtEl>
                                        <p:attrNameLst>
                                          <p:attrName>ppt_h</p:attrName>
                                        </p:attrNameLst>
                                      </p:cBhvr>
                                      <p:tavLst>
                                        <p:tav tm="0">
                                          <p:val>
                                            <p:fltVal val="0"/>
                                          </p:val>
                                        </p:tav>
                                        <p:tav tm="100000">
                                          <p:val>
                                            <p:strVal val="#ppt_h"/>
                                          </p:val>
                                        </p:tav>
                                      </p:tavLst>
                                    </p:anim>
                                    <p:anim calcmode="lin" valueType="num">
                                      <p:cBhvr>
                                        <p:cTn id="123" dur="1000" fill="hold"/>
                                        <p:tgtEl>
                                          <p:spTgt spid="422945"/>
                                        </p:tgtEl>
                                        <p:attrNameLst>
                                          <p:attrName>style.rotation</p:attrName>
                                        </p:attrNameLst>
                                      </p:cBhvr>
                                      <p:tavLst>
                                        <p:tav tm="0">
                                          <p:val>
                                            <p:fltVal val="90"/>
                                          </p:val>
                                        </p:tav>
                                        <p:tav tm="100000">
                                          <p:val>
                                            <p:fltVal val="0"/>
                                          </p:val>
                                        </p:tav>
                                      </p:tavLst>
                                    </p:anim>
                                    <p:animEffect transition="in" filter="fade">
                                      <p:cBhvr>
                                        <p:cTn id="124" dur="1000"/>
                                        <p:tgtEl>
                                          <p:spTgt spid="422945"/>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422946"/>
                                        </p:tgtEl>
                                        <p:attrNameLst>
                                          <p:attrName>style.visibility</p:attrName>
                                        </p:attrNameLst>
                                      </p:cBhvr>
                                      <p:to>
                                        <p:strVal val="visible"/>
                                      </p:to>
                                    </p:set>
                                    <p:anim calcmode="lin" valueType="num">
                                      <p:cBhvr>
                                        <p:cTn id="127" dur="1000" fill="hold"/>
                                        <p:tgtEl>
                                          <p:spTgt spid="422946"/>
                                        </p:tgtEl>
                                        <p:attrNameLst>
                                          <p:attrName>ppt_w</p:attrName>
                                        </p:attrNameLst>
                                      </p:cBhvr>
                                      <p:tavLst>
                                        <p:tav tm="0">
                                          <p:val>
                                            <p:fltVal val="0"/>
                                          </p:val>
                                        </p:tav>
                                        <p:tav tm="100000">
                                          <p:val>
                                            <p:strVal val="#ppt_w"/>
                                          </p:val>
                                        </p:tav>
                                      </p:tavLst>
                                    </p:anim>
                                    <p:anim calcmode="lin" valueType="num">
                                      <p:cBhvr>
                                        <p:cTn id="128" dur="1000" fill="hold"/>
                                        <p:tgtEl>
                                          <p:spTgt spid="422946"/>
                                        </p:tgtEl>
                                        <p:attrNameLst>
                                          <p:attrName>ppt_h</p:attrName>
                                        </p:attrNameLst>
                                      </p:cBhvr>
                                      <p:tavLst>
                                        <p:tav tm="0">
                                          <p:val>
                                            <p:fltVal val="0"/>
                                          </p:val>
                                        </p:tav>
                                        <p:tav tm="100000">
                                          <p:val>
                                            <p:strVal val="#ppt_h"/>
                                          </p:val>
                                        </p:tav>
                                      </p:tavLst>
                                    </p:anim>
                                    <p:anim calcmode="lin" valueType="num">
                                      <p:cBhvr>
                                        <p:cTn id="129" dur="1000" fill="hold"/>
                                        <p:tgtEl>
                                          <p:spTgt spid="422946"/>
                                        </p:tgtEl>
                                        <p:attrNameLst>
                                          <p:attrName>style.rotation</p:attrName>
                                        </p:attrNameLst>
                                      </p:cBhvr>
                                      <p:tavLst>
                                        <p:tav tm="0">
                                          <p:val>
                                            <p:fltVal val="90"/>
                                          </p:val>
                                        </p:tav>
                                        <p:tav tm="100000">
                                          <p:val>
                                            <p:fltVal val="0"/>
                                          </p:val>
                                        </p:tav>
                                      </p:tavLst>
                                    </p:anim>
                                    <p:animEffect transition="in" filter="fade">
                                      <p:cBhvr>
                                        <p:cTn id="130" dur="1000"/>
                                        <p:tgtEl>
                                          <p:spTgt spid="422946"/>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422947"/>
                                        </p:tgtEl>
                                        <p:attrNameLst>
                                          <p:attrName>style.visibility</p:attrName>
                                        </p:attrNameLst>
                                      </p:cBhvr>
                                      <p:to>
                                        <p:strVal val="visible"/>
                                      </p:to>
                                    </p:set>
                                    <p:anim calcmode="lin" valueType="num">
                                      <p:cBhvr>
                                        <p:cTn id="133" dur="1000" fill="hold"/>
                                        <p:tgtEl>
                                          <p:spTgt spid="422947"/>
                                        </p:tgtEl>
                                        <p:attrNameLst>
                                          <p:attrName>ppt_w</p:attrName>
                                        </p:attrNameLst>
                                      </p:cBhvr>
                                      <p:tavLst>
                                        <p:tav tm="0">
                                          <p:val>
                                            <p:fltVal val="0"/>
                                          </p:val>
                                        </p:tav>
                                        <p:tav tm="100000">
                                          <p:val>
                                            <p:strVal val="#ppt_w"/>
                                          </p:val>
                                        </p:tav>
                                      </p:tavLst>
                                    </p:anim>
                                    <p:anim calcmode="lin" valueType="num">
                                      <p:cBhvr>
                                        <p:cTn id="134" dur="1000" fill="hold"/>
                                        <p:tgtEl>
                                          <p:spTgt spid="422947"/>
                                        </p:tgtEl>
                                        <p:attrNameLst>
                                          <p:attrName>ppt_h</p:attrName>
                                        </p:attrNameLst>
                                      </p:cBhvr>
                                      <p:tavLst>
                                        <p:tav tm="0">
                                          <p:val>
                                            <p:fltVal val="0"/>
                                          </p:val>
                                        </p:tav>
                                        <p:tav tm="100000">
                                          <p:val>
                                            <p:strVal val="#ppt_h"/>
                                          </p:val>
                                        </p:tav>
                                      </p:tavLst>
                                    </p:anim>
                                    <p:anim calcmode="lin" valueType="num">
                                      <p:cBhvr>
                                        <p:cTn id="135" dur="1000" fill="hold"/>
                                        <p:tgtEl>
                                          <p:spTgt spid="422947"/>
                                        </p:tgtEl>
                                        <p:attrNameLst>
                                          <p:attrName>style.rotation</p:attrName>
                                        </p:attrNameLst>
                                      </p:cBhvr>
                                      <p:tavLst>
                                        <p:tav tm="0">
                                          <p:val>
                                            <p:fltVal val="90"/>
                                          </p:val>
                                        </p:tav>
                                        <p:tav tm="100000">
                                          <p:val>
                                            <p:fltVal val="0"/>
                                          </p:val>
                                        </p:tav>
                                      </p:tavLst>
                                    </p:anim>
                                    <p:animEffect transition="in" filter="fade">
                                      <p:cBhvr>
                                        <p:cTn id="136" dur="1000"/>
                                        <p:tgtEl>
                                          <p:spTgt spid="422947"/>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422949"/>
                                        </p:tgtEl>
                                        <p:attrNameLst>
                                          <p:attrName>style.visibility</p:attrName>
                                        </p:attrNameLst>
                                      </p:cBhvr>
                                      <p:to>
                                        <p:strVal val="visible"/>
                                      </p:to>
                                    </p:set>
                                    <p:anim calcmode="lin" valueType="num">
                                      <p:cBhvr>
                                        <p:cTn id="139" dur="1000" fill="hold"/>
                                        <p:tgtEl>
                                          <p:spTgt spid="422949"/>
                                        </p:tgtEl>
                                        <p:attrNameLst>
                                          <p:attrName>ppt_w</p:attrName>
                                        </p:attrNameLst>
                                      </p:cBhvr>
                                      <p:tavLst>
                                        <p:tav tm="0">
                                          <p:val>
                                            <p:fltVal val="0"/>
                                          </p:val>
                                        </p:tav>
                                        <p:tav tm="100000">
                                          <p:val>
                                            <p:strVal val="#ppt_w"/>
                                          </p:val>
                                        </p:tav>
                                      </p:tavLst>
                                    </p:anim>
                                    <p:anim calcmode="lin" valueType="num">
                                      <p:cBhvr>
                                        <p:cTn id="140" dur="1000" fill="hold"/>
                                        <p:tgtEl>
                                          <p:spTgt spid="422949"/>
                                        </p:tgtEl>
                                        <p:attrNameLst>
                                          <p:attrName>ppt_h</p:attrName>
                                        </p:attrNameLst>
                                      </p:cBhvr>
                                      <p:tavLst>
                                        <p:tav tm="0">
                                          <p:val>
                                            <p:fltVal val="0"/>
                                          </p:val>
                                        </p:tav>
                                        <p:tav tm="100000">
                                          <p:val>
                                            <p:strVal val="#ppt_h"/>
                                          </p:val>
                                        </p:tav>
                                      </p:tavLst>
                                    </p:anim>
                                    <p:anim calcmode="lin" valueType="num">
                                      <p:cBhvr>
                                        <p:cTn id="141" dur="1000" fill="hold"/>
                                        <p:tgtEl>
                                          <p:spTgt spid="422949"/>
                                        </p:tgtEl>
                                        <p:attrNameLst>
                                          <p:attrName>style.rotation</p:attrName>
                                        </p:attrNameLst>
                                      </p:cBhvr>
                                      <p:tavLst>
                                        <p:tav tm="0">
                                          <p:val>
                                            <p:fltVal val="90"/>
                                          </p:val>
                                        </p:tav>
                                        <p:tav tm="100000">
                                          <p:val>
                                            <p:fltVal val="0"/>
                                          </p:val>
                                        </p:tav>
                                      </p:tavLst>
                                    </p:anim>
                                    <p:animEffect transition="in" filter="fade">
                                      <p:cBhvr>
                                        <p:cTn id="142" dur="1000"/>
                                        <p:tgtEl>
                                          <p:spTgt spid="422949"/>
                                        </p:tgtEl>
                                      </p:cBhvr>
                                    </p:animEffect>
                                  </p:childTnLst>
                                </p:cTn>
                              </p:par>
                              <p:par>
                                <p:cTn id="143" presetID="31" presetClass="entr" presetSubtype="0" fill="hold" nodeType="withEffect">
                                  <p:stCondLst>
                                    <p:cond delay="0"/>
                                  </p:stCondLst>
                                  <p:childTnLst>
                                    <p:set>
                                      <p:cBhvr>
                                        <p:cTn id="144" dur="1" fill="hold">
                                          <p:stCondLst>
                                            <p:cond delay="0"/>
                                          </p:stCondLst>
                                        </p:cTn>
                                        <p:tgtEl>
                                          <p:spTgt spid="422950"/>
                                        </p:tgtEl>
                                        <p:attrNameLst>
                                          <p:attrName>style.visibility</p:attrName>
                                        </p:attrNameLst>
                                      </p:cBhvr>
                                      <p:to>
                                        <p:strVal val="visible"/>
                                      </p:to>
                                    </p:set>
                                    <p:anim calcmode="lin" valueType="num">
                                      <p:cBhvr>
                                        <p:cTn id="145" dur="1000" fill="hold"/>
                                        <p:tgtEl>
                                          <p:spTgt spid="422950"/>
                                        </p:tgtEl>
                                        <p:attrNameLst>
                                          <p:attrName>ppt_w</p:attrName>
                                        </p:attrNameLst>
                                      </p:cBhvr>
                                      <p:tavLst>
                                        <p:tav tm="0">
                                          <p:val>
                                            <p:fltVal val="0"/>
                                          </p:val>
                                        </p:tav>
                                        <p:tav tm="100000">
                                          <p:val>
                                            <p:strVal val="#ppt_w"/>
                                          </p:val>
                                        </p:tav>
                                      </p:tavLst>
                                    </p:anim>
                                    <p:anim calcmode="lin" valueType="num">
                                      <p:cBhvr>
                                        <p:cTn id="146" dur="1000" fill="hold"/>
                                        <p:tgtEl>
                                          <p:spTgt spid="422950"/>
                                        </p:tgtEl>
                                        <p:attrNameLst>
                                          <p:attrName>ppt_h</p:attrName>
                                        </p:attrNameLst>
                                      </p:cBhvr>
                                      <p:tavLst>
                                        <p:tav tm="0">
                                          <p:val>
                                            <p:fltVal val="0"/>
                                          </p:val>
                                        </p:tav>
                                        <p:tav tm="100000">
                                          <p:val>
                                            <p:strVal val="#ppt_h"/>
                                          </p:val>
                                        </p:tav>
                                      </p:tavLst>
                                    </p:anim>
                                    <p:anim calcmode="lin" valueType="num">
                                      <p:cBhvr>
                                        <p:cTn id="147" dur="1000" fill="hold"/>
                                        <p:tgtEl>
                                          <p:spTgt spid="422950"/>
                                        </p:tgtEl>
                                        <p:attrNameLst>
                                          <p:attrName>style.rotation</p:attrName>
                                        </p:attrNameLst>
                                      </p:cBhvr>
                                      <p:tavLst>
                                        <p:tav tm="0">
                                          <p:val>
                                            <p:fltVal val="90"/>
                                          </p:val>
                                        </p:tav>
                                        <p:tav tm="100000">
                                          <p:val>
                                            <p:fltVal val="0"/>
                                          </p:val>
                                        </p:tav>
                                      </p:tavLst>
                                    </p:anim>
                                    <p:animEffect transition="in" filter="fade">
                                      <p:cBhvr>
                                        <p:cTn id="148" dur="1000"/>
                                        <p:tgtEl>
                                          <p:spTgt spid="422950"/>
                                        </p:tgtEl>
                                      </p:cBhvr>
                                    </p:animEffect>
                                  </p:childTnLst>
                                </p:cTn>
                              </p:par>
                              <p:par>
                                <p:cTn id="149" presetID="31" presetClass="entr" presetSubtype="0" fill="hold" nodeType="withEffect">
                                  <p:stCondLst>
                                    <p:cond delay="0"/>
                                  </p:stCondLst>
                                  <p:childTnLst>
                                    <p:set>
                                      <p:cBhvr>
                                        <p:cTn id="150" dur="1" fill="hold">
                                          <p:stCondLst>
                                            <p:cond delay="0"/>
                                          </p:stCondLst>
                                        </p:cTn>
                                        <p:tgtEl>
                                          <p:spTgt spid="422951"/>
                                        </p:tgtEl>
                                        <p:attrNameLst>
                                          <p:attrName>style.visibility</p:attrName>
                                        </p:attrNameLst>
                                      </p:cBhvr>
                                      <p:to>
                                        <p:strVal val="visible"/>
                                      </p:to>
                                    </p:set>
                                    <p:anim calcmode="lin" valueType="num">
                                      <p:cBhvr>
                                        <p:cTn id="151" dur="1000" fill="hold"/>
                                        <p:tgtEl>
                                          <p:spTgt spid="422951"/>
                                        </p:tgtEl>
                                        <p:attrNameLst>
                                          <p:attrName>ppt_w</p:attrName>
                                        </p:attrNameLst>
                                      </p:cBhvr>
                                      <p:tavLst>
                                        <p:tav tm="0">
                                          <p:val>
                                            <p:fltVal val="0"/>
                                          </p:val>
                                        </p:tav>
                                        <p:tav tm="100000">
                                          <p:val>
                                            <p:strVal val="#ppt_w"/>
                                          </p:val>
                                        </p:tav>
                                      </p:tavLst>
                                    </p:anim>
                                    <p:anim calcmode="lin" valueType="num">
                                      <p:cBhvr>
                                        <p:cTn id="152" dur="1000" fill="hold"/>
                                        <p:tgtEl>
                                          <p:spTgt spid="422951"/>
                                        </p:tgtEl>
                                        <p:attrNameLst>
                                          <p:attrName>ppt_h</p:attrName>
                                        </p:attrNameLst>
                                      </p:cBhvr>
                                      <p:tavLst>
                                        <p:tav tm="0">
                                          <p:val>
                                            <p:fltVal val="0"/>
                                          </p:val>
                                        </p:tav>
                                        <p:tav tm="100000">
                                          <p:val>
                                            <p:strVal val="#ppt_h"/>
                                          </p:val>
                                        </p:tav>
                                      </p:tavLst>
                                    </p:anim>
                                    <p:anim calcmode="lin" valueType="num">
                                      <p:cBhvr>
                                        <p:cTn id="153" dur="1000" fill="hold"/>
                                        <p:tgtEl>
                                          <p:spTgt spid="422951"/>
                                        </p:tgtEl>
                                        <p:attrNameLst>
                                          <p:attrName>style.rotation</p:attrName>
                                        </p:attrNameLst>
                                      </p:cBhvr>
                                      <p:tavLst>
                                        <p:tav tm="0">
                                          <p:val>
                                            <p:fltVal val="90"/>
                                          </p:val>
                                        </p:tav>
                                        <p:tav tm="100000">
                                          <p:val>
                                            <p:fltVal val="0"/>
                                          </p:val>
                                        </p:tav>
                                      </p:tavLst>
                                    </p:anim>
                                    <p:animEffect transition="in" filter="fade">
                                      <p:cBhvr>
                                        <p:cTn id="154" dur="1000"/>
                                        <p:tgtEl>
                                          <p:spTgt spid="422951"/>
                                        </p:tgtEl>
                                      </p:cBhvr>
                                    </p:animEffect>
                                  </p:childTnLst>
                                </p:cTn>
                              </p:par>
                              <p:par>
                                <p:cTn id="155" presetID="31" presetClass="entr" presetSubtype="0" fill="hold" nodeType="withEffect">
                                  <p:stCondLst>
                                    <p:cond delay="0"/>
                                  </p:stCondLst>
                                  <p:childTnLst>
                                    <p:set>
                                      <p:cBhvr>
                                        <p:cTn id="156" dur="1" fill="hold">
                                          <p:stCondLst>
                                            <p:cond delay="0"/>
                                          </p:stCondLst>
                                        </p:cTn>
                                        <p:tgtEl>
                                          <p:spTgt spid="422952"/>
                                        </p:tgtEl>
                                        <p:attrNameLst>
                                          <p:attrName>style.visibility</p:attrName>
                                        </p:attrNameLst>
                                      </p:cBhvr>
                                      <p:to>
                                        <p:strVal val="visible"/>
                                      </p:to>
                                    </p:set>
                                    <p:anim calcmode="lin" valueType="num">
                                      <p:cBhvr>
                                        <p:cTn id="157" dur="1000" fill="hold"/>
                                        <p:tgtEl>
                                          <p:spTgt spid="422952"/>
                                        </p:tgtEl>
                                        <p:attrNameLst>
                                          <p:attrName>ppt_w</p:attrName>
                                        </p:attrNameLst>
                                      </p:cBhvr>
                                      <p:tavLst>
                                        <p:tav tm="0">
                                          <p:val>
                                            <p:fltVal val="0"/>
                                          </p:val>
                                        </p:tav>
                                        <p:tav tm="100000">
                                          <p:val>
                                            <p:strVal val="#ppt_w"/>
                                          </p:val>
                                        </p:tav>
                                      </p:tavLst>
                                    </p:anim>
                                    <p:anim calcmode="lin" valueType="num">
                                      <p:cBhvr>
                                        <p:cTn id="158" dur="1000" fill="hold"/>
                                        <p:tgtEl>
                                          <p:spTgt spid="422952"/>
                                        </p:tgtEl>
                                        <p:attrNameLst>
                                          <p:attrName>ppt_h</p:attrName>
                                        </p:attrNameLst>
                                      </p:cBhvr>
                                      <p:tavLst>
                                        <p:tav tm="0">
                                          <p:val>
                                            <p:fltVal val="0"/>
                                          </p:val>
                                        </p:tav>
                                        <p:tav tm="100000">
                                          <p:val>
                                            <p:strVal val="#ppt_h"/>
                                          </p:val>
                                        </p:tav>
                                      </p:tavLst>
                                    </p:anim>
                                    <p:anim calcmode="lin" valueType="num">
                                      <p:cBhvr>
                                        <p:cTn id="159" dur="1000" fill="hold"/>
                                        <p:tgtEl>
                                          <p:spTgt spid="422952"/>
                                        </p:tgtEl>
                                        <p:attrNameLst>
                                          <p:attrName>style.rotation</p:attrName>
                                        </p:attrNameLst>
                                      </p:cBhvr>
                                      <p:tavLst>
                                        <p:tav tm="0">
                                          <p:val>
                                            <p:fltVal val="90"/>
                                          </p:val>
                                        </p:tav>
                                        <p:tav tm="100000">
                                          <p:val>
                                            <p:fltVal val="0"/>
                                          </p:val>
                                        </p:tav>
                                      </p:tavLst>
                                    </p:anim>
                                    <p:animEffect transition="in" filter="fade">
                                      <p:cBhvr>
                                        <p:cTn id="160" dur="1000"/>
                                        <p:tgtEl>
                                          <p:spTgt spid="422952"/>
                                        </p:tgtEl>
                                      </p:cBhvr>
                                    </p:animEffect>
                                  </p:childTnLst>
                                </p:cTn>
                              </p:par>
                              <p:par>
                                <p:cTn id="161" presetID="31" presetClass="entr" presetSubtype="0" fill="hold" nodeType="withEffect">
                                  <p:stCondLst>
                                    <p:cond delay="0"/>
                                  </p:stCondLst>
                                  <p:childTnLst>
                                    <p:set>
                                      <p:cBhvr>
                                        <p:cTn id="162" dur="1" fill="hold">
                                          <p:stCondLst>
                                            <p:cond delay="0"/>
                                          </p:stCondLst>
                                        </p:cTn>
                                        <p:tgtEl>
                                          <p:spTgt spid="422963"/>
                                        </p:tgtEl>
                                        <p:attrNameLst>
                                          <p:attrName>style.visibility</p:attrName>
                                        </p:attrNameLst>
                                      </p:cBhvr>
                                      <p:to>
                                        <p:strVal val="visible"/>
                                      </p:to>
                                    </p:set>
                                    <p:anim calcmode="lin" valueType="num">
                                      <p:cBhvr>
                                        <p:cTn id="163" dur="1000" fill="hold"/>
                                        <p:tgtEl>
                                          <p:spTgt spid="422963"/>
                                        </p:tgtEl>
                                        <p:attrNameLst>
                                          <p:attrName>ppt_w</p:attrName>
                                        </p:attrNameLst>
                                      </p:cBhvr>
                                      <p:tavLst>
                                        <p:tav tm="0">
                                          <p:val>
                                            <p:fltVal val="0"/>
                                          </p:val>
                                        </p:tav>
                                        <p:tav tm="100000">
                                          <p:val>
                                            <p:strVal val="#ppt_w"/>
                                          </p:val>
                                        </p:tav>
                                      </p:tavLst>
                                    </p:anim>
                                    <p:anim calcmode="lin" valueType="num">
                                      <p:cBhvr>
                                        <p:cTn id="164" dur="1000" fill="hold"/>
                                        <p:tgtEl>
                                          <p:spTgt spid="422963"/>
                                        </p:tgtEl>
                                        <p:attrNameLst>
                                          <p:attrName>ppt_h</p:attrName>
                                        </p:attrNameLst>
                                      </p:cBhvr>
                                      <p:tavLst>
                                        <p:tav tm="0">
                                          <p:val>
                                            <p:fltVal val="0"/>
                                          </p:val>
                                        </p:tav>
                                        <p:tav tm="100000">
                                          <p:val>
                                            <p:strVal val="#ppt_h"/>
                                          </p:val>
                                        </p:tav>
                                      </p:tavLst>
                                    </p:anim>
                                    <p:anim calcmode="lin" valueType="num">
                                      <p:cBhvr>
                                        <p:cTn id="165" dur="1000" fill="hold"/>
                                        <p:tgtEl>
                                          <p:spTgt spid="422963"/>
                                        </p:tgtEl>
                                        <p:attrNameLst>
                                          <p:attrName>style.rotation</p:attrName>
                                        </p:attrNameLst>
                                      </p:cBhvr>
                                      <p:tavLst>
                                        <p:tav tm="0">
                                          <p:val>
                                            <p:fltVal val="90"/>
                                          </p:val>
                                        </p:tav>
                                        <p:tav tm="100000">
                                          <p:val>
                                            <p:fltVal val="0"/>
                                          </p:val>
                                        </p:tav>
                                      </p:tavLst>
                                    </p:anim>
                                    <p:animEffect transition="in" filter="fade">
                                      <p:cBhvr>
                                        <p:cTn id="166" dur="1000"/>
                                        <p:tgtEl>
                                          <p:spTgt spid="422963"/>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422965"/>
                                        </p:tgtEl>
                                        <p:attrNameLst>
                                          <p:attrName>style.visibility</p:attrName>
                                        </p:attrNameLst>
                                      </p:cBhvr>
                                      <p:to>
                                        <p:strVal val="visible"/>
                                      </p:to>
                                    </p:set>
                                    <p:anim calcmode="lin" valueType="num">
                                      <p:cBhvr>
                                        <p:cTn id="169" dur="1000" fill="hold"/>
                                        <p:tgtEl>
                                          <p:spTgt spid="422965"/>
                                        </p:tgtEl>
                                        <p:attrNameLst>
                                          <p:attrName>ppt_w</p:attrName>
                                        </p:attrNameLst>
                                      </p:cBhvr>
                                      <p:tavLst>
                                        <p:tav tm="0">
                                          <p:val>
                                            <p:fltVal val="0"/>
                                          </p:val>
                                        </p:tav>
                                        <p:tav tm="100000">
                                          <p:val>
                                            <p:strVal val="#ppt_w"/>
                                          </p:val>
                                        </p:tav>
                                      </p:tavLst>
                                    </p:anim>
                                    <p:anim calcmode="lin" valueType="num">
                                      <p:cBhvr>
                                        <p:cTn id="170" dur="1000" fill="hold"/>
                                        <p:tgtEl>
                                          <p:spTgt spid="422965"/>
                                        </p:tgtEl>
                                        <p:attrNameLst>
                                          <p:attrName>ppt_h</p:attrName>
                                        </p:attrNameLst>
                                      </p:cBhvr>
                                      <p:tavLst>
                                        <p:tav tm="0">
                                          <p:val>
                                            <p:fltVal val="0"/>
                                          </p:val>
                                        </p:tav>
                                        <p:tav tm="100000">
                                          <p:val>
                                            <p:strVal val="#ppt_h"/>
                                          </p:val>
                                        </p:tav>
                                      </p:tavLst>
                                    </p:anim>
                                    <p:anim calcmode="lin" valueType="num">
                                      <p:cBhvr>
                                        <p:cTn id="171" dur="1000" fill="hold"/>
                                        <p:tgtEl>
                                          <p:spTgt spid="422965"/>
                                        </p:tgtEl>
                                        <p:attrNameLst>
                                          <p:attrName>style.rotation</p:attrName>
                                        </p:attrNameLst>
                                      </p:cBhvr>
                                      <p:tavLst>
                                        <p:tav tm="0">
                                          <p:val>
                                            <p:fltVal val="90"/>
                                          </p:val>
                                        </p:tav>
                                        <p:tav tm="100000">
                                          <p:val>
                                            <p:fltVal val="0"/>
                                          </p:val>
                                        </p:tav>
                                      </p:tavLst>
                                    </p:anim>
                                    <p:animEffect transition="in" filter="fade">
                                      <p:cBhvr>
                                        <p:cTn id="172" dur="1000"/>
                                        <p:tgtEl>
                                          <p:spTgt spid="422965"/>
                                        </p:tgtEl>
                                      </p:cBhvr>
                                    </p:animEffect>
                                  </p:childTnLst>
                                </p:cTn>
                              </p:par>
                              <p:par>
                                <p:cTn id="173" presetID="31" presetClass="entr" presetSubtype="0" fill="hold" nodeType="withEffect">
                                  <p:stCondLst>
                                    <p:cond delay="0"/>
                                  </p:stCondLst>
                                  <p:childTnLst>
                                    <p:set>
                                      <p:cBhvr>
                                        <p:cTn id="174" dur="1" fill="hold">
                                          <p:stCondLst>
                                            <p:cond delay="0"/>
                                          </p:stCondLst>
                                        </p:cTn>
                                        <p:tgtEl>
                                          <p:spTgt spid="422966"/>
                                        </p:tgtEl>
                                        <p:attrNameLst>
                                          <p:attrName>style.visibility</p:attrName>
                                        </p:attrNameLst>
                                      </p:cBhvr>
                                      <p:to>
                                        <p:strVal val="visible"/>
                                      </p:to>
                                    </p:set>
                                    <p:anim calcmode="lin" valueType="num">
                                      <p:cBhvr>
                                        <p:cTn id="175" dur="1000" fill="hold"/>
                                        <p:tgtEl>
                                          <p:spTgt spid="422966"/>
                                        </p:tgtEl>
                                        <p:attrNameLst>
                                          <p:attrName>ppt_w</p:attrName>
                                        </p:attrNameLst>
                                      </p:cBhvr>
                                      <p:tavLst>
                                        <p:tav tm="0">
                                          <p:val>
                                            <p:fltVal val="0"/>
                                          </p:val>
                                        </p:tav>
                                        <p:tav tm="100000">
                                          <p:val>
                                            <p:strVal val="#ppt_w"/>
                                          </p:val>
                                        </p:tav>
                                      </p:tavLst>
                                    </p:anim>
                                    <p:anim calcmode="lin" valueType="num">
                                      <p:cBhvr>
                                        <p:cTn id="176" dur="1000" fill="hold"/>
                                        <p:tgtEl>
                                          <p:spTgt spid="422966"/>
                                        </p:tgtEl>
                                        <p:attrNameLst>
                                          <p:attrName>ppt_h</p:attrName>
                                        </p:attrNameLst>
                                      </p:cBhvr>
                                      <p:tavLst>
                                        <p:tav tm="0">
                                          <p:val>
                                            <p:fltVal val="0"/>
                                          </p:val>
                                        </p:tav>
                                        <p:tav tm="100000">
                                          <p:val>
                                            <p:strVal val="#ppt_h"/>
                                          </p:val>
                                        </p:tav>
                                      </p:tavLst>
                                    </p:anim>
                                    <p:anim calcmode="lin" valueType="num">
                                      <p:cBhvr>
                                        <p:cTn id="177" dur="1000" fill="hold"/>
                                        <p:tgtEl>
                                          <p:spTgt spid="422966"/>
                                        </p:tgtEl>
                                        <p:attrNameLst>
                                          <p:attrName>style.rotation</p:attrName>
                                        </p:attrNameLst>
                                      </p:cBhvr>
                                      <p:tavLst>
                                        <p:tav tm="0">
                                          <p:val>
                                            <p:fltVal val="90"/>
                                          </p:val>
                                        </p:tav>
                                        <p:tav tm="100000">
                                          <p:val>
                                            <p:fltVal val="0"/>
                                          </p:val>
                                        </p:tav>
                                      </p:tavLst>
                                    </p:anim>
                                    <p:animEffect transition="in" filter="fade">
                                      <p:cBhvr>
                                        <p:cTn id="178" dur="1000"/>
                                        <p:tgtEl>
                                          <p:spTgt spid="42296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422968"/>
                                        </p:tgtEl>
                                        <p:attrNameLst>
                                          <p:attrName>style.visibility</p:attrName>
                                        </p:attrNameLst>
                                      </p:cBhvr>
                                      <p:to>
                                        <p:strVal val="visible"/>
                                      </p:to>
                                    </p:set>
                                    <p:anim calcmode="lin" valueType="num">
                                      <p:cBhvr>
                                        <p:cTn id="181" dur="1000" fill="hold"/>
                                        <p:tgtEl>
                                          <p:spTgt spid="422968"/>
                                        </p:tgtEl>
                                        <p:attrNameLst>
                                          <p:attrName>ppt_w</p:attrName>
                                        </p:attrNameLst>
                                      </p:cBhvr>
                                      <p:tavLst>
                                        <p:tav tm="0">
                                          <p:val>
                                            <p:fltVal val="0"/>
                                          </p:val>
                                        </p:tav>
                                        <p:tav tm="100000">
                                          <p:val>
                                            <p:strVal val="#ppt_w"/>
                                          </p:val>
                                        </p:tav>
                                      </p:tavLst>
                                    </p:anim>
                                    <p:anim calcmode="lin" valueType="num">
                                      <p:cBhvr>
                                        <p:cTn id="182" dur="1000" fill="hold"/>
                                        <p:tgtEl>
                                          <p:spTgt spid="422968"/>
                                        </p:tgtEl>
                                        <p:attrNameLst>
                                          <p:attrName>ppt_h</p:attrName>
                                        </p:attrNameLst>
                                      </p:cBhvr>
                                      <p:tavLst>
                                        <p:tav tm="0">
                                          <p:val>
                                            <p:fltVal val="0"/>
                                          </p:val>
                                        </p:tav>
                                        <p:tav tm="100000">
                                          <p:val>
                                            <p:strVal val="#ppt_h"/>
                                          </p:val>
                                        </p:tav>
                                      </p:tavLst>
                                    </p:anim>
                                    <p:anim calcmode="lin" valueType="num">
                                      <p:cBhvr>
                                        <p:cTn id="183" dur="1000" fill="hold"/>
                                        <p:tgtEl>
                                          <p:spTgt spid="422968"/>
                                        </p:tgtEl>
                                        <p:attrNameLst>
                                          <p:attrName>style.rotation</p:attrName>
                                        </p:attrNameLst>
                                      </p:cBhvr>
                                      <p:tavLst>
                                        <p:tav tm="0">
                                          <p:val>
                                            <p:fltVal val="90"/>
                                          </p:val>
                                        </p:tav>
                                        <p:tav tm="100000">
                                          <p:val>
                                            <p:fltVal val="0"/>
                                          </p:val>
                                        </p:tav>
                                      </p:tavLst>
                                    </p:anim>
                                    <p:animEffect transition="in" filter="fade">
                                      <p:cBhvr>
                                        <p:cTn id="184" dur="1000"/>
                                        <p:tgtEl>
                                          <p:spTgt spid="422968"/>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5"/>
                                        </p:tgtEl>
                                        <p:attrNameLst>
                                          <p:attrName>style.visibility</p:attrName>
                                        </p:attrNameLst>
                                      </p:cBhvr>
                                      <p:to>
                                        <p:strVal val="visible"/>
                                      </p:to>
                                    </p:set>
                                    <p:anim calcmode="lin" valueType="num">
                                      <p:cBhvr>
                                        <p:cTn id="187" dur="1000" fill="hold"/>
                                        <p:tgtEl>
                                          <p:spTgt spid="5"/>
                                        </p:tgtEl>
                                        <p:attrNameLst>
                                          <p:attrName>ppt_w</p:attrName>
                                        </p:attrNameLst>
                                      </p:cBhvr>
                                      <p:tavLst>
                                        <p:tav tm="0">
                                          <p:val>
                                            <p:fltVal val="0"/>
                                          </p:val>
                                        </p:tav>
                                        <p:tav tm="100000">
                                          <p:val>
                                            <p:strVal val="#ppt_w"/>
                                          </p:val>
                                        </p:tav>
                                      </p:tavLst>
                                    </p:anim>
                                    <p:anim calcmode="lin" valueType="num">
                                      <p:cBhvr>
                                        <p:cTn id="188" dur="1000" fill="hold"/>
                                        <p:tgtEl>
                                          <p:spTgt spid="5"/>
                                        </p:tgtEl>
                                        <p:attrNameLst>
                                          <p:attrName>ppt_h</p:attrName>
                                        </p:attrNameLst>
                                      </p:cBhvr>
                                      <p:tavLst>
                                        <p:tav tm="0">
                                          <p:val>
                                            <p:fltVal val="0"/>
                                          </p:val>
                                        </p:tav>
                                        <p:tav tm="100000">
                                          <p:val>
                                            <p:strVal val="#ppt_h"/>
                                          </p:val>
                                        </p:tav>
                                      </p:tavLst>
                                    </p:anim>
                                    <p:anim calcmode="lin" valueType="num">
                                      <p:cBhvr>
                                        <p:cTn id="189" dur="1000" fill="hold"/>
                                        <p:tgtEl>
                                          <p:spTgt spid="5"/>
                                        </p:tgtEl>
                                        <p:attrNameLst>
                                          <p:attrName>style.rotation</p:attrName>
                                        </p:attrNameLst>
                                      </p:cBhvr>
                                      <p:tavLst>
                                        <p:tav tm="0">
                                          <p:val>
                                            <p:fltVal val="90"/>
                                          </p:val>
                                        </p:tav>
                                        <p:tav tm="100000">
                                          <p:val>
                                            <p:fltVal val="0"/>
                                          </p:val>
                                        </p:tav>
                                      </p:tavLst>
                                    </p:anim>
                                    <p:animEffect transition="in" filter="fade">
                                      <p:cBhvr>
                                        <p:cTn id="190" dur="1000"/>
                                        <p:tgtEl>
                                          <p:spTgt spid="5"/>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6"/>
                                        </p:tgtEl>
                                        <p:attrNameLst>
                                          <p:attrName>style.visibility</p:attrName>
                                        </p:attrNameLst>
                                      </p:cBhvr>
                                      <p:to>
                                        <p:strVal val="visible"/>
                                      </p:to>
                                    </p:set>
                                    <p:anim calcmode="lin" valueType="num">
                                      <p:cBhvr>
                                        <p:cTn id="193" dur="1000" fill="hold"/>
                                        <p:tgtEl>
                                          <p:spTgt spid="6"/>
                                        </p:tgtEl>
                                        <p:attrNameLst>
                                          <p:attrName>ppt_w</p:attrName>
                                        </p:attrNameLst>
                                      </p:cBhvr>
                                      <p:tavLst>
                                        <p:tav tm="0">
                                          <p:val>
                                            <p:fltVal val="0"/>
                                          </p:val>
                                        </p:tav>
                                        <p:tav tm="100000">
                                          <p:val>
                                            <p:strVal val="#ppt_w"/>
                                          </p:val>
                                        </p:tav>
                                      </p:tavLst>
                                    </p:anim>
                                    <p:anim calcmode="lin" valueType="num">
                                      <p:cBhvr>
                                        <p:cTn id="194" dur="1000" fill="hold"/>
                                        <p:tgtEl>
                                          <p:spTgt spid="6"/>
                                        </p:tgtEl>
                                        <p:attrNameLst>
                                          <p:attrName>ppt_h</p:attrName>
                                        </p:attrNameLst>
                                      </p:cBhvr>
                                      <p:tavLst>
                                        <p:tav tm="0">
                                          <p:val>
                                            <p:fltVal val="0"/>
                                          </p:val>
                                        </p:tav>
                                        <p:tav tm="100000">
                                          <p:val>
                                            <p:strVal val="#ppt_h"/>
                                          </p:val>
                                        </p:tav>
                                      </p:tavLst>
                                    </p:anim>
                                    <p:anim calcmode="lin" valueType="num">
                                      <p:cBhvr>
                                        <p:cTn id="195" dur="1000" fill="hold"/>
                                        <p:tgtEl>
                                          <p:spTgt spid="6"/>
                                        </p:tgtEl>
                                        <p:attrNameLst>
                                          <p:attrName>style.rotation</p:attrName>
                                        </p:attrNameLst>
                                      </p:cBhvr>
                                      <p:tavLst>
                                        <p:tav tm="0">
                                          <p:val>
                                            <p:fltVal val="90"/>
                                          </p:val>
                                        </p:tav>
                                        <p:tav tm="100000">
                                          <p:val>
                                            <p:fltVal val="0"/>
                                          </p:val>
                                        </p:tav>
                                      </p:tavLst>
                                    </p:anim>
                                    <p:animEffect transition="in" filter="fade">
                                      <p:cBhvr>
                                        <p:cTn id="196" dur="1000"/>
                                        <p:tgtEl>
                                          <p:spTgt spid="6"/>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7"/>
                                        </p:tgtEl>
                                        <p:attrNameLst>
                                          <p:attrName>style.visibility</p:attrName>
                                        </p:attrNameLst>
                                      </p:cBhvr>
                                      <p:to>
                                        <p:strVal val="visible"/>
                                      </p:to>
                                    </p:set>
                                    <p:anim calcmode="lin" valueType="num">
                                      <p:cBhvr>
                                        <p:cTn id="199" dur="1000" fill="hold"/>
                                        <p:tgtEl>
                                          <p:spTgt spid="7"/>
                                        </p:tgtEl>
                                        <p:attrNameLst>
                                          <p:attrName>ppt_w</p:attrName>
                                        </p:attrNameLst>
                                      </p:cBhvr>
                                      <p:tavLst>
                                        <p:tav tm="0">
                                          <p:val>
                                            <p:fltVal val="0"/>
                                          </p:val>
                                        </p:tav>
                                        <p:tav tm="100000">
                                          <p:val>
                                            <p:strVal val="#ppt_w"/>
                                          </p:val>
                                        </p:tav>
                                      </p:tavLst>
                                    </p:anim>
                                    <p:anim calcmode="lin" valueType="num">
                                      <p:cBhvr>
                                        <p:cTn id="200" dur="1000" fill="hold"/>
                                        <p:tgtEl>
                                          <p:spTgt spid="7"/>
                                        </p:tgtEl>
                                        <p:attrNameLst>
                                          <p:attrName>ppt_h</p:attrName>
                                        </p:attrNameLst>
                                      </p:cBhvr>
                                      <p:tavLst>
                                        <p:tav tm="0">
                                          <p:val>
                                            <p:fltVal val="0"/>
                                          </p:val>
                                        </p:tav>
                                        <p:tav tm="100000">
                                          <p:val>
                                            <p:strVal val="#ppt_h"/>
                                          </p:val>
                                        </p:tav>
                                      </p:tavLst>
                                    </p:anim>
                                    <p:anim calcmode="lin" valueType="num">
                                      <p:cBhvr>
                                        <p:cTn id="201" dur="1000" fill="hold"/>
                                        <p:tgtEl>
                                          <p:spTgt spid="7"/>
                                        </p:tgtEl>
                                        <p:attrNameLst>
                                          <p:attrName>style.rotation</p:attrName>
                                        </p:attrNameLst>
                                      </p:cBhvr>
                                      <p:tavLst>
                                        <p:tav tm="0">
                                          <p:val>
                                            <p:fltVal val="90"/>
                                          </p:val>
                                        </p:tav>
                                        <p:tav tm="100000">
                                          <p:val>
                                            <p:fltVal val="0"/>
                                          </p:val>
                                        </p:tav>
                                      </p:tavLst>
                                    </p:anim>
                                    <p:animEffect transition="in" filter="fade">
                                      <p:cBhvr>
                                        <p:cTn id="202" dur="1000"/>
                                        <p:tgtEl>
                                          <p:spTgt spid="7"/>
                                        </p:tgtEl>
                                      </p:cBhvr>
                                    </p:animEffect>
                                  </p:childTnLst>
                                </p:cTn>
                              </p:par>
                              <p:par>
                                <p:cTn id="203" presetID="31" presetClass="entr" presetSubtype="0" fill="hold" grpId="0" nodeType="withEffect">
                                  <p:stCondLst>
                                    <p:cond delay="0"/>
                                  </p:stCondLst>
                                  <p:childTnLst>
                                    <p:set>
                                      <p:cBhvr>
                                        <p:cTn id="204" dur="1" fill="hold">
                                          <p:stCondLst>
                                            <p:cond delay="0"/>
                                          </p:stCondLst>
                                        </p:cTn>
                                        <p:tgtEl>
                                          <p:spTgt spid="9"/>
                                        </p:tgtEl>
                                        <p:attrNameLst>
                                          <p:attrName>style.visibility</p:attrName>
                                        </p:attrNameLst>
                                      </p:cBhvr>
                                      <p:to>
                                        <p:strVal val="visible"/>
                                      </p:to>
                                    </p:set>
                                    <p:anim calcmode="lin" valueType="num">
                                      <p:cBhvr>
                                        <p:cTn id="205" dur="1000" fill="hold"/>
                                        <p:tgtEl>
                                          <p:spTgt spid="9"/>
                                        </p:tgtEl>
                                        <p:attrNameLst>
                                          <p:attrName>ppt_w</p:attrName>
                                        </p:attrNameLst>
                                      </p:cBhvr>
                                      <p:tavLst>
                                        <p:tav tm="0">
                                          <p:val>
                                            <p:fltVal val="0"/>
                                          </p:val>
                                        </p:tav>
                                        <p:tav tm="100000">
                                          <p:val>
                                            <p:strVal val="#ppt_w"/>
                                          </p:val>
                                        </p:tav>
                                      </p:tavLst>
                                    </p:anim>
                                    <p:anim calcmode="lin" valueType="num">
                                      <p:cBhvr>
                                        <p:cTn id="206" dur="1000" fill="hold"/>
                                        <p:tgtEl>
                                          <p:spTgt spid="9"/>
                                        </p:tgtEl>
                                        <p:attrNameLst>
                                          <p:attrName>ppt_h</p:attrName>
                                        </p:attrNameLst>
                                      </p:cBhvr>
                                      <p:tavLst>
                                        <p:tav tm="0">
                                          <p:val>
                                            <p:fltVal val="0"/>
                                          </p:val>
                                        </p:tav>
                                        <p:tav tm="100000">
                                          <p:val>
                                            <p:strVal val="#ppt_h"/>
                                          </p:val>
                                        </p:tav>
                                      </p:tavLst>
                                    </p:anim>
                                    <p:anim calcmode="lin" valueType="num">
                                      <p:cBhvr>
                                        <p:cTn id="207" dur="1000" fill="hold"/>
                                        <p:tgtEl>
                                          <p:spTgt spid="9"/>
                                        </p:tgtEl>
                                        <p:attrNameLst>
                                          <p:attrName>style.rotation</p:attrName>
                                        </p:attrNameLst>
                                      </p:cBhvr>
                                      <p:tavLst>
                                        <p:tav tm="0">
                                          <p:val>
                                            <p:fltVal val="90"/>
                                          </p:val>
                                        </p:tav>
                                        <p:tav tm="100000">
                                          <p:val>
                                            <p:fltVal val="0"/>
                                          </p:val>
                                        </p:tav>
                                      </p:tavLst>
                                    </p:anim>
                                    <p:animEffect transition="in" filter="fade">
                                      <p:cBhvr>
                                        <p:cTn id="208" dur="1000"/>
                                        <p:tgtEl>
                                          <p:spTgt spid="9"/>
                                        </p:tgtEl>
                                      </p:cBhvr>
                                    </p:animEffect>
                                  </p:childTnLst>
                                </p:cTn>
                              </p:par>
                              <p:par>
                                <p:cTn id="209" presetID="31" presetClass="entr" presetSubtype="0" fill="hold" grpId="0" nodeType="withEffect">
                                  <p:stCondLst>
                                    <p:cond delay="0"/>
                                  </p:stCondLst>
                                  <p:childTnLst>
                                    <p:set>
                                      <p:cBhvr>
                                        <p:cTn id="210" dur="1" fill="hold">
                                          <p:stCondLst>
                                            <p:cond delay="0"/>
                                          </p:stCondLst>
                                        </p:cTn>
                                        <p:tgtEl>
                                          <p:spTgt spid="10"/>
                                        </p:tgtEl>
                                        <p:attrNameLst>
                                          <p:attrName>style.visibility</p:attrName>
                                        </p:attrNameLst>
                                      </p:cBhvr>
                                      <p:to>
                                        <p:strVal val="visible"/>
                                      </p:to>
                                    </p:set>
                                    <p:anim calcmode="lin" valueType="num">
                                      <p:cBhvr>
                                        <p:cTn id="211" dur="1000" fill="hold"/>
                                        <p:tgtEl>
                                          <p:spTgt spid="10"/>
                                        </p:tgtEl>
                                        <p:attrNameLst>
                                          <p:attrName>ppt_w</p:attrName>
                                        </p:attrNameLst>
                                      </p:cBhvr>
                                      <p:tavLst>
                                        <p:tav tm="0">
                                          <p:val>
                                            <p:fltVal val="0"/>
                                          </p:val>
                                        </p:tav>
                                        <p:tav tm="100000">
                                          <p:val>
                                            <p:strVal val="#ppt_w"/>
                                          </p:val>
                                        </p:tav>
                                      </p:tavLst>
                                    </p:anim>
                                    <p:anim calcmode="lin" valueType="num">
                                      <p:cBhvr>
                                        <p:cTn id="212" dur="1000" fill="hold"/>
                                        <p:tgtEl>
                                          <p:spTgt spid="10"/>
                                        </p:tgtEl>
                                        <p:attrNameLst>
                                          <p:attrName>ppt_h</p:attrName>
                                        </p:attrNameLst>
                                      </p:cBhvr>
                                      <p:tavLst>
                                        <p:tav tm="0">
                                          <p:val>
                                            <p:fltVal val="0"/>
                                          </p:val>
                                        </p:tav>
                                        <p:tav tm="100000">
                                          <p:val>
                                            <p:strVal val="#ppt_h"/>
                                          </p:val>
                                        </p:tav>
                                      </p:tavLst>
                                    </p:anim>
                                    <p:anim calcmode="lin" valueType="num">
                                      <p:cBhvr>
                                        <p:cTn id="213" dur="1000" fill="hold"/>
                                        <p:tgtEl>
                                          <p:spTgt spid="10"/>
                                        </p:tgtEl>
                                        <p:attrNameLst>
                                          <p:attrName>style.rotation</p:attrName>
                                        </p:attrNameLst>
                                      </p:cBhvr>
                                      <p:tavLst>
                                        <p:tav tm="0">
                                          <p:val>
                                            <p:fltVal val="90"/>
                                          </p:val>
                                        </p:tav>
                                        <p:tav tm="100000">
                                          <p:val>
                                            <p:fltVal val="0"/>
                                          </p:val>
                                        </p:tav>
                                      </p:tavLst>
                                    </p:anim>
                                    <p:animEffect transition="in" filter="fade">
                                      <p:cBhvr>
                                        <p:cTn id="214" dur="1000"/>
                                        <p:tgtEl>
                                          <p:spTgt spid="10"/>
                                        </p:tgtEl>
                                      </p:cBhvr>
                                    </p:animEffect>
                                  </p:childTnLst>
                                </p:cTn>
                              </p:par>
                              <p:par>
                                <p:cTn id="215" presetID="31" presetClass="entr" presetSubtype="0" fill="hold" grpId="0" nodeType="withEffect">
                                  <p:stCondLst>
                                    <p:cond delay="0"/>
                                  </p:stCondLst>
                                  <p:childTnLst>
                                    <p:set>
                                      <p:cBhvr>
                                        <p:cTn id="216" dur="1" fill="hold">
                                          <p:stCondLst>
                                            <p:cond delay="0"/>
                                          </p:stCondLst>
                                        </p:cTn>
                                        <p:tgtEl>
                                          <p:spTgt spid="11"/>
                                        </p:tgtEl>
                                        <p:attrNameLst>
                                          <p:attrName>style.visibility</p:attrName>
                                        </p:attrNameLst>
                                      </p:cBhvr>
                                      <p:to>
                                        <p:strVal val="visible"/>
                                      </p:to>
                                    </p:set>
                                    <p:anim calcmode="lin" valueType="num">
                                      <p:cBhvr>
                                        <p:cTn id="217" dur="1000" fill="hold"/>
                                        <p:tgtEl>
                                          <p:spTgt spid="11"/>
                                        </p:tgtEl>
                                        <p:attrNameLst>
                                          <p:attrName>ppt_w</p:attrName>
                                        </p:attrNameLst>
                                      </p:cBhvr>
                                      <p:tavLst>
                                        <p:tav tm="0">
                                          <p:val>
                                            <p:fltVal val="0"/>
                                          </p:val>
                                        </p:tav>
                                        <p:tav tm="100000">
                                          <p:val>
                                            <p:strVal val="#ppt_w"/>
                                          </p:val>
                                        </p:tav>
                                      </p:tavLst>
                                    </p:anim>
                                    <p:anim calcmode="lin" valueType="num">
                                      <p:cBhvr>
                                        <p:cTn id="218" dur="1000" fill="hold"/>
                                        <p:tgtEl>
                                          <p:spTgt spid="11"/>
                                        </p:tgtEl>
                                        <p:attrNameLst>
                                          <p:attrName>ppt_h</p:attrName>
                                        </p:attrNameLst>
                                      </p:cBhvr>
                                      <p:tavLst>
                                        <p:tav tm="0">
                                          <p:val>
                                            <p:fltVal val="0"/>
                                          </p:val>
                                        </p:tav>
                                        <p:tav tm="100000">
                                          <p:val>
                                            <p:strVal val="#ppt_h"/>
                                          </p:val>
                                        </p:tav>
                                      </p:tavLst>
                                    </p:anim>
                                    <p:anim calcmode="lin" valueType="num">
                                      <p:cBhvr>
                                        <p:cTn id="219" dur="1000" fill="hold"/>
                                        <p:tgtEl>
                                          <p:spTgt spid="11"/>
                                        </p:tgtEl>
                                        <p:attrNameLst>
                                          <p:attrName>style.rotation</p:attrName>
                                        </p:attrNameLst>
                                      </p:cBhvr>
                                      <p:tavLst>
                                        <p:tav tm="0">
                                          <p:val>
                                            <p:fltVal val="90"/>
                                          </p:val>
                                        </p:tav>
                                        <p:tav tm="100000">
                                          <p:val>
                                            <p:fltVal val="0"/>
                                          </p:val>
                                        </p:tav>
                                      </p:tavLst>
                                    </p:anim>
                                    <p:animEffect transition="in" filter="fade">
                                      <p:cBhvr>
                                        <p:cTn id="2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914" grpId="0" animBg="1"/>
      <p:bldP spid="422915" grpId="0" animBg="1"/>
      <p:bldP spid="422920" grpId="0"/>
      <p:bldP spid="422921" grpId="0"/>
      <p:bldP spid="422922" grpId="0" animBg="1"/>
      <p:bldP spid="422923" grpId="0" animBg="1"/>
      <p:bldP spid="422924" grpId="0" animBg="1"/>
      <p:bldP spid="422926" grpId="0" animBg="1"/>
      <p:bldP spid="422928" grpId="0" animBg="1"/>
      <p:bldP spid="422931" grpId="0" animBg="1"/>
      <p:bldP spid="422945" grpId="0" animBg="1"/>
      <p:bldP spid="422946" grpId="0" animBg="1"/>
      <p:bldP spid="422947" grpId="0" animBg="1"/>
      <p:bldP spid="422948" grpId="0" animBg="1"/>
      <p:bldP spid="422949" grpId="0" animBg="1"/>
      <p:bldP spid="422965" grpId="0"/>
      <p:bldP spid="422968" grpId="0"/>
      <p:bldP spid="3" grpId="0"/>
      <p:bldP spid="4" grpId="0"/>
      <p:bldP spid="5" grpId="0"/>
      <p:bldP spid="6" grpId="0"/>
      <p:bldP spid="7"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AutoShape 2"/>
          <p:cNvSpPr>
            <a:spLocks noChangeArrowheads="1"/>
          </p:cNvSpPr>
          <p:nvPr/>
        </p:nvSpPr>
        <p:spPr bwMode="auto">
          <a:xfrm>
            <a:off x="4991107" y="1273974"/>
            <a:ext cx="1393825" cy="432197"/>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smtClean="0">
                <a:solidFill>
                  <a:srgbClr val="FF0000"/>
                </a:solidFill>
                <a:latin typeface="Times New Roman" panose="02020603050405020304" pitchFamily="18" charset="0"/>
                <a:ea typeface="宋体" panose="02010600030101010101" pitchFamily="2" charset="-122"/>
              </a:rPr>
              <a:t>开始</a:t>
            </a:r>
          </a:p>
        </p:txBody>
      </p:sp>
      <p:cxnSp>
        <p:nvCxnSpPr>
          <p:cNvPr id="244739" name="AutoShape 3"/>
          <p:cNvCxnSpPr>
            <a:cxnSpLocks noChangeShapeType="1"/>
            <a:stCxn id="244738" idx="2"/>
            <a:endCxn id="244738" idx="2"/>
          </p:cNvCxnSpPr>
          <p:nvPr/>
        </p:nvCxnSpPr>
        <p:spPr bwMode="auto">
          <a:xfrm>
            <a:off x="5688013" y="1720454"/>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40" name="AutoShape 4"/>
          <p:cNvCxnSpPr>
            <a:cxnSpLocks noChangeShapeType="1"/>
            <a:stCxn id="244738" idx="2"/>
            <a:endCxn id="244738" idx="2"/>
          </p:cNvCxnSpPr>
          <p:nvPr/>
        </p:nvCxnSpPr>
        <p:spPr bwMode="auto">
          <a:xfrm>
            <a:off x="5688013" y="1720454"/>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4741" name="AutoShape 5"/>
          <p:cNvSpPr>
            <a:spLocks noChangeArrowheads="1"/>
          </p:cNvSpPr>
          <p:nvPr/>
        </p:nvSpPr>
        <p:spPr bwMode="auto">
          <a:xfrm>
            <a:off x="4756170" y="1982443"/>
            <a:ext cx="1905000" cy="445294"/>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输入</a:t>
            </a:r>
            <a:r>
              <a:rPr lang="en-US" altLang="zh-CN" sz="2800" i="1" dirty="0" smtClean="0">
                <a:solidFill>
                  <a:srgbClr val="FF0000"/>
                </a:solidFill>
                <a:latin typeface="Times New Roman" pitchFamily="18" charset="0"/>
                <a:ea typeface="宋体" panose="02010600030101010101" pitchFamily="2" charset="-122"/>
              </a:rPr>
              <a:t>x</a:t>
            </a:r>
          </a:p>
        </p:txBody>
      </p:sp>
      <p:sp>
        <p:nvSpPr>
          <p:cNvPr id="244742" name="AutoShape 6"/>
          <p:cNvSpPr>
            <a:spLocks noChangeArrowheads="1"/>
          </p:cNvSpPr>
          <p:nvPr/>
        </p:nvSpPr>
        <p:spPr bwMode="auto">
          <a:xfrm>
            <a:off x="4716483" y="2646816"/>
            <a:ext cx="1944687" cy="620315"/>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i="1" dirty="0" smtClean="0">
                <a:solidFill>
                  <a:srgbClr val="FF0000"/>
                </a:solidFill>
                <a:latin typeface="Times New Roman" panose="02020603050405020304" pitchFamily="18" charset="0"/>
                <a:ea typeface="宋体" panose="02010600030101010101" pitchFamily="2" charset="-122"/>
              </a:rPr>
              <a:t>x</a:t>
            </a:r>
            <a:r>
              <a:rPr lang="en-US" altLang="zh-CN" sz="2800" dirty="0" smtClean="0">
                <a:solidFill>
                  <a:srgbClr val="FF0000"/>
                </a:solidFill>
                <a:latin typeface="Times New Roman" panose="02020603050405020304" pitchFamily="18" charset="0"/>
                <a:ea typeface="宋体" panose="02010600030101010101" pitchFamily="2" charset="-122"/>
              </a:rPr>
              <a:t>≥0?</a:t>
            </a:r>
          </a:p>
        </p:txBody>
      </p:sp>
      <p:sp>
        <p:nvSpPr>
          <p:cNvPr id="244743" name="Text Box 7"/>
          <p:cNvSpPr txBox="1">
            <a:spLocks noChangeArrowheads="1"/>
          </p:cNvSpPr>
          <p:nvPr/>
        </p:nvSpPr>
        <p:spPr bwMode="auto">
          <a:xfrm>
            <a:off x="6864355" y="2503898"/>
            <a:ext cx="5762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solidFill>
                  <a:srgbClr val="7030A0"/>
                </a:solidFill>
                <a:latin typeface="Times New Roman" panose="02020603050405020304" pitchFamily="18" charset="0"/>
                <a:ea typeface="宋体" panose="02010600030101010101" pitchFamily="2" charset="-122"/>
              </a:rPr>
              <a:t>否</a:t>
            </a:r>
          </a:p>
        </p:txBody>
      </p:sp>
      <p:sp>
        <p:nvSpPr>
          <p:cNvPr id="244744" name="Rectangle 8"/>
          <p:cNvSpPr>
            <a:spLocks noChangeArrowheads="1"/>
          </p:cNvSpPr>
          <p:nvPr/>
        </p:nvSpPr>
        <p:spPr bwMode="auto">
          <a:xfrm>
            <a:off x="5111750" y="3150461"/>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800" dirty="0" smtClean="0">
                <a:solidFill>
                  <a:srgbClr val="7030A0"/>
                </a:solidFill>
                <a:latin typeface="Times New Roman" panose="02020603050405020304" pitchFamily="18" charset="0"/>
                <a:ea typeface="宋体" panose="02010600030101010101" pitchFamily="2" charset="-122"/>
              </a:rPr>
              <a:t>是</a:t>
            </a:r>
          </a:p>
        </p:txBody>
      </p:sp>
      <p:sp>
        <p:nvSpPr>
          <p:cNvPr id="244745" name="AutoShape 9"/>
          <p:cNvSpPr>
            <a:spLocks noChangeArrowheads="1"/>
          </p:cNvSpPr>
          <p:nvPr/>
        </p:nvSpPr>
        <p:spPr bwMode="auto">
          <a:xfrm>
            <a:off x="4735513" y="3555207"/>
            <a:ext cx="1905000" cy="445294"/>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输出</a:t>
            </a:r>
            <a:r>
              <a:rPr lang="en-US" altLang="zh-CN" sz="2800" i="1" dirty="0" smtClean="0">
                <a:solidFill>
                  <a:srgbClr val="FF0000"/>
                </a:solidFill>
                <a:latin typeface="Times New Roman" pitchFamily="18" charset="0"/>
                <a:ea typeface="宋体" panose="02010600030101010101" pitchFamily="2" charset="-122"/>
              </a:rPr>
              <a:t>x</a:t>
            </a:r>
          </a:p>
        </p:txBody>
      </p:sp>
      <p:sp>
        <p:nvSpPr>
          <p:cNvPr id="244746" name="AutoShape 10"/>
          <p:cNvSpPr>
            <a:spLocks noChangeArrowheads="1"/>
          </p:cNvSpPr>
          <p:nvPr/>
        </p:nvSpPr>
        <p:spPr bwMode="auto">
          <a:xfrm>
            <a:off x="6864366" y="3532587"/>
            <a:ext cx="2100263" cy="445294"/>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800" smtClean="0">
              <a:solidFill>
                <a:srgbClr val="FFFFFF"/>
              </a:solidFill>
              <a:latin typeface="Times New Roman" panose="02020603050405020304" pitchFamily="18" charset="0"/>
              <a:ea typeface="宋体" panose="02010600030101010101" pitchFamily="2" charset="-122"/>
            </a:endParaRPr>
          </a:p>
        </p:txBody>
      </p:sp>
      <p:sp>
        <p:nvSpPr>
          <p:cNvPr id="244747" name="AutoShape 11"/>
          <p:cNvSpPr>
            <a:spLocks noChangeArrowheads="1"/>
          </p:cNvSpPr>
          <p:nvPr/>
        </p:nvSpPr>
        <p:spPr bwMode="auto">
          <a:xfrm>
            <a:off x="4991107" y="4343468"/>
            <a:ext cx="1393825" cy="432197"/>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结束</a:t>
            </a:r>
          </a:p>
        </p:txBody>
      </p:sp>
      <p:cxnSp>
        <p:nvCxnSpPr>
          <p:cNvPr id="244748" name="AutoShape 12"/>
          <p:cNvCxnSpPr>
            <a:cxnSpLocks noChangeShapeType="1"/>
            <a:stCxn id="244738" idx="2"/>
            <a:endCxn id="244741" idx="1"/>
          </p:cNvCxnSpPr>
          <p:nvPr/>
        </p:nvCxnSpPr>
        <p:spPr bwMode="auto">
          <a:xfrm>
            <a:off x="5688020" y="1706171"/>
            <a:ext cx="20650" cy="276272"/>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49" name="AutoShape 13"/>
          <p:cNvCxnSpPr>
            <a:cxnSpLocks noChangeShapeType="1"/>
            <a:stCxn id="244741" idx="4"/>
            <a:endCxn id="244742" idx="0"/>
          </p:cNvCxnSpPr>
          <p:nvPr/>
        </p:nvCxnSpPr>
        <p:spPr bwMode="auto">
          <a:xfrm flipH="1">
            <a:off x="5688827" y="2427737"/>
            <a:ext cx="19843" cy="219079"/>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50" name="AutoShape 14"/>
          <p:cNvCxnSpPr>
            <a:cxnSpLocks noChangeShapeType="1"/>
            <a:stCxn id="244742" idx="2"/>
            <a:endCxn id="244745" idx="1"/>
          </p:cNvCxnSpPr>
          <p:nvPr/>
        </p:nvCxnSpPr>
        <p:spPr bwMode="auto">
          <a:xfrm flipH="1">
            <a:off x="5688033" y="3281364"/>
            <a:ext cx="1587" cy="259556"/>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51" name="AutoShape 15"/>
          <p:cNvCxnSpPr>
            <a:cxnSpLocks noChangeShapeType="1"/>
            <a:stCxn id="244745" idx="4"/>
            <a:endCxn id="244747" idx="0"/>
          </p:cNvCxnSpPr>
          <p:nvPr/>
        </p:nvCxnSpPr>
        <p:spPr bwMode="auto">
          <a:xfrm>
            <a:off x="5688013" y="4014788"/>
            <a:ext cx="0" cy="31432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52" name="AutoShape 16"/>
          <p:cNvCxnSpPr>
            <a:cxnSpLocks noChangeShapeType="1"/>
            <a:stCxn id="244746" idx="4"/>
          </p:cNvCxnSpPr>
          <p:nvPr/>
        </p:nvCxnSpPr>
        <p:spPr bwMode="auto">
          <a:xfrm rot="5400000">
            <a:off x="6665725" y="2917627"/>
            <a:ext cx="175022" cy="2324100"/>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753" name="AutoShape 17"/>
          <p:cNvCxnSpPr>
            <a:cxnSpLocks noChangeShapeType="1"/>
            <a:stCxn id="244742" idx="3"/>
            <a:endCxn id="244746" idx="1"/>
          </p:cNvCxnSpPr>
          <p:nvPr/>
        </p:nvCxnSpPr>
        <p:spPr bwMode="auto">
          <a:xfrm>
            <a:off x="6680212" y="2957580"/>
            <a:ext cx="1235075" cy="560785"/>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4756" name="Text Box 20"/>
          <p:cNvSpPr txBox="1">
            <a:spLocks noChangeArrowheads="1"/>
          </p:cNvSpPr>
          <p:nvPr/>
        </p:nvSpPr>
        <p:spPr bwMode="auto">
          <a:xfrm>
            <a:off x="3653642" y="55342"/>
            <a:ext cx="1873250" cy="523220"/>
          </a:xfrm>
          <a:prstGeom prst="rect">
            <a:avLst/>
          </a:prstGeo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dirty="0" smtClean="0">
                <a:solidFill>
                  <a:srgbClr val="C00000"/>
                </a:solidFill>
                <a:latin typeface="Times New Roman" panose="02020603050405020304" pitchFamily="18" charset="0"/>
                <a:ea typeface="宋体" panose="02010600030101010101" pitchFamily="2" charset="-122"/>
              </a:rPr>
              <a:t>课堂练习</a:t>
            </a:r>
          </a:p>
        </p:txBody>
      </p:sp>
      <p:sp>
        <p:nvSpPr>
          <p:cNvPr id="244757" name="Text Box 21"/>
          <p:cNvSpPr txBox="1">
            <a:spLocks noChangeArrowheads="1"/>
          </p:cNvSpPr>
          <p:nvPr/>
        </p:nvSpPr>
        <p:spPr bwMode="auto">
          <a:xfrm>
            <a:off x="0" y="796920"/>
            <a:ext cx="874871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US" altLang="zh-CN" sz="2800" dirty="0" smtClean="0">
                <a:solidFill>
                  <a:srgbClr val="0000FF"/>
                </a:solidFill>
                <a:latin typeface="Times New Roman" panose="02020603050405020304" pitchFamily="18" charset="0"/>
                <a:ea typeface="宋体" panose="02010600030101010101" pitchFamily="2" charset="-122"/>
              </a:rPr>
              <a:t>【1】</a:t>
            </a:r>
            <a:r>
              <a:rPr lang="zh-CN" altLang="en-US" sz="2800" dirty="0" smtClean="0">
                <a:solidFill>
                  <a:srgbClr val="0000FF"/>
                </a:solidFill>
                <a:latin typeface="Times New Roman" panose="02020603050405020304" pitchFamily="18" charset="0"/>
                <a:ea typeface="宋体" panose="02010600030101010101" pitchFamily="2" charset="-122"/>
              </a:rPr>
              <a:t>设计一个求任意数的绝对值的算法</a:t>
            </a:r>
            <a:r>
              <a:rPr lang="en-US" altLang="zh-CN" sz="2800" dirty="0" smtClean="0">
                <a:solidFill>
                  <a:srgbClr val="0000FF"/>
                </a:solidFill>
                <a:latin typeface="Times New Roman" panose="02020603050405020304" pitchFamily="18" charset="0"/>
                <a:ea typeface="宋体" panose="02010600030101010101" pitchFamily="2" charset="-122"/>
              </a:rPr>
              <a:t>,</a:t>
            </a:r>
            <a:r>
              <a:rPr lang="zh-CN" altLang="en-US" sz="2800" dirty="0" smtClean="0">
                <a:solidFill>
                  <a:srgbClr val="0000FF"/>
                </a:solidFill>
                <a:latin typeface="Times New Roman" panose="02020603050405020304" pitchFamily="18" charset="0"/>
                <a:ea typeface="宋体" panose="02010600030101010101" pitchFamily="2" charset="-122"/>
              </a:rPr>
              <a:t>并画出程序框图</a:t>
            </a:r>
            <a:r>
              <a:rPr lang="en-US" altLang="zh-CN" sz="2800" dirty="0" smtClean="0">
                <a:solidFill>
                  <a:srgbClr val="0000FF"/>
                </a:solidFill>
                <a:latin typeface="Times New Roman" panose="02020603050405020304" pitchFamily="18" charset="0"/>
                <a:ea typeface="宋体" panose="02010600030101010101" pitchFamily="2" charset="-122"/>
              </a:rPr>
              <a:t>.</a:t>
            </a:r>
          </a:p>
        </p:txBody>
      </p:sp>
      <p:sp>
        <p:nvSpPr>
          <p:cNvPr id="244759" name="Rectangle 23"/>
          <p:cNvSpPr>
            <a:spLocks noChangeArrowheads="1"/>
          </p:cNvSpPr>
          <p:nvPr/>
        </p:nvSpPr>
        <p:spPr bwMode="auto">
          <a:xfrm>
            <a:off x="460375" y="2139584"/>
            <a:ext cx="4256088" cy="26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35000"/>
              </a:spcBef>
            </a:pPr>
            <a:r>
              <a:rPr lang="zh-CN" altLang="en-US" sz="2800" dirty="0" smtClean="0">
                <a:solidFill>
                  <a:srgbClr val="FF0000"/>
                </a:solidFill>
                <a:latin typeface="Times New Roman" panose="02020603050405020304" pitchFamily="18" charset="0"/>
                <a:ea typeface="宋体" panose="02010600030101010101" pitchFamily="2" charset="-122"/>
              </a:rPr>
              <a:t>算法步骤如下</a:t>
            </a:r>
            <a:r>
              <a:rPr lang="en-US" altLang="zh-CN" sz="2800" dirty="0" smtClean="0">
                <a:solidFill>
                  <a:srgbClr val="FF0000"/>
                </a:solidFill>
                <a:latin typeface="Times New Roman" panose="02020603050405020304" pitchFamily="18" charset="0"/>
                <a:ea typeface="宋体" panose="02010600030101010101" pitchFamily="2" charset="-122"/>
              </a:rPr>
              <a:t>:</a:t>
            </a:r>
          </a:p>
          <a:p>
            <a:pPr>
              <a:spcBef>
                <a:spcPct val="35000"/>
              </a:spcBef>
            </a:pPr>
            <a:r>
              <a:rPr lang="en-US" altLang="zh-CN" sz="2800" i="1" dirty="0" smtClean="0">
                <a:solidFill>
                  <a:srgbClr val="FF0000"/>
                </a:solidFill>
                <a:latin typeface="Times New Roman" panose="02020603050405020304" pitchFamily="18" charset="0"/>
                <a:ea typeface="宋体" panose="02010600030101010101" pitchFamily="2" charset="-122"/>
              </a:rPr>
              <a:t>S</a:t>
            </a:r>
            <a:r>
              <a:rPr lang="en-US" altLang="zh-CN" sz="2800" dirty="0" smtClean="0">
                <a:solidFill>
                  <a:srgbClr val="FF0000"/>
                </a:solidFill>
                <a:latin typeface="Times New Roman" panose="02020603050405020304" pitchFamily="18" charset="0"/>
                <a:ea typeface="宋体" panose="02010600030101010101" pitchFamily="2" charset="-122"/>
              </a:rPr>
              <a:t>1,</a:t>
            </a:r>
            <a:r>
              <a:rPr lang="zh-CN" altLang="en-US" sz="2800" dirty="0" smtClean="0">
                <a:solidFill>
                  <a:srgbClr val="FF0000"/>
                </a:solidFill>
                <a:latin typeface="Times New Roman" panose="02020603050405020304" pitchFamily="18" charset="0"/>
                <a:ea typeface="宋体" panose="02010600030101010101" pitchFamily="2" charset="-122"/>
              </a:rPr>
              <a:t>输入</a:t>
            </a:r>
            <a:r>
              <a:rPr lang="en-US" altLang="zh-CN" sz="2800" i="1" dirty="0" smtClean="0">
                <a:solidFill>
                  <a:srgbClr val="FF0000"/>
                </a:solidFill>
                <a:latin typeface="Times New Roman" pitchFamily="18" charset="0"/>
                <a:ea typeface="宋体" panose="02010600030101010101" pitchFamily="2" charset="-122"/>
              </a:rPr>
              <a:t>x</a:t>
            </a:r>
            <a:r>
              <a:rPr lang="en-US" altLang="zh-CN" sz="2800" dirty="0" smtClean="0">
                <a:solidFill>
                  <a:srgbClr val="FF0000"/>
                </a:solidFill>
                <a:latin typeface="Times New Roman" pitchFamily="18" charset="0"/>
                <a:ea typeface="宋体" panose="02010600030101010101" pitchFamily="2" charset="-122"/>
              </a:rPr>
              <a:t>.</a:t>
            </a:r>
          </a:p>
          <a:p>
            <a:pPr>
              <a:spcBef>
                <a:spcPct val="35000"/>
              </a:spcBef>
            </a:pPr>
            <a:r>
              <a:rPr lang="en-US" altLang="zh-CN" sz="2800" i="1" dirty="0" smtClean="0">
                <a:solidFill>
                  <a:srgbClr val="FF0000"/>
                </a:solidFill>
                <a:latin typeface="Times New Roman" pitchFamily="18" charset="0"/>
                <a:ea typeface="宋体" panose="02010600030101010101" pitchFamily="2" charset="-122"/>
              </a:rPr>
              <a:t>S</a:t>
            </a:r>
            <a:r>
              <a:rPr lang="en-US" altLang="zh-CN" sz="2800" dirty="0" smtClean="0">
                <a:solidFill>
                  <a:srgbClr val="FF0000"/>
                </a:solidFill>
                <a:latin typeface="Times New Roman" pitchFamily="18" charset="0"/>
                <a:ea typeface="宋体" panose="02010600030101010101" pitchFamily="2" charset="-122"/>
              </a:rPr>
              <a:t>2,</a:t>
            </a:r>
            <a:r>
              <a:rPr lang="zh-CN" altLang="en-US" sz="2800" dirty="0" smtClean="0">
                <a:solidFill>
                  <a:srgbClr val="FF0000"/>
                </a:solidFill>
                <a:latin typeface="Times New Roman" panose="02020603050405020304" pitchFamily="18" charset="0"/>
                <a:ea typeface="宋体" panose="02010600030101010101" pitchFamily="2" charset="-122"/>
              </a:rPr>
              <a:t>判断</a:t>
            </a:r>
            <a:r>
              <a:rPr lang="en-US" altLang="zh-CN" sz="2800" i="1" dirty="0" smtClean="0">
                <a:solidFill>
                  <a:srgbClr val="FF0000"/>
                </a:solidFill>
                <a:latin typeface="Times New Roman" panose="02020603050405020304" pitchFamily="18" charset="0"/>
                <a:ea typeface="宋体" panose="02010600030101010101" pitchFamily="2" charset="-122"/>
              </a:rPr>
              <a:t>x</a:t>
            </a:r>
            <a:r>
              <a:rPr lang="zh-CN" altLang="en-US" sz="2800" dirty="0" smtClean="0">
                <a:solidFill>
                  <a:srgbClr val="FF0000"/>
                </a:solidFill>
                <a:latin typeface="Times New Roman" panose="02020603050405020304" pitchFamily="18" charset="0"/>
                <a:ea typeface="宋体" panose="02010600030101010101" pitchFamily="2" charset="-122"/>
              </a:rPr>
              <a:t>是否大于</a:t>
            </a:r>
            <a:r>
              <a:rPr lang="en-US" altLang="zh-CN" sz="2800" dirty="0" smtClean="0">
                <a:solidFill>
                  <a:srgbClr val="FF0000"/>
                </a:solidFill>
                <a:latin typeface="Times New Roman" panose="02020603050405020304" pitchFamily="18" charset="0"/>
                <a:ea typeface="宋体" panose="02010600030101010101" pitchFamily="2" charset="-122"/>
              </a:rPr>
              <a:t>0</a:t>
            </a:r>
            <a:r>
              <a:rPr lang="zh-CN" altLang="en-US" sz="2800" dirty="0" smtClean="0">
                <a:solidFill>
                  <a:srgbClr val="FF0000"/>
                </a:solidFill>
                <a:latin typeface="Times New Roman" panose="02020603050405020304" pitchFamily="18" charset="0"/>
                <a:ea typeface="宋体" panose="02010600030101010101" pitchFamily="2" charset="-122"/>
              </a:rPr>
              <a:t>，如果</a:t>
            </a:r>
            <a:r>
              <a:rPr lang="en-US" altLang="zh-CN" sz="2800" i="1" dirty="0" smtClean="0">
                <a:solidFill>
                  <a:srgbClr val="FF0000"/>
                </a:solidFill>
                <a:latin typeface="Times New Roman" pitchFamily="18" charset="0"/>
                <a:ea typeface="宋体" panose="02010600030101010101" pitchFamily="2" charset="-122"/>
              </a:rPr>
              <a:t>x </a:t>
            </a:r>
            <a:r>
              <a:rPr lang="en-US" altLang="zh-CN" sz="2800" dirty="0" smtClean="0">
                <a:solidFill>
                  <a:srgbClr val="FF0000"/>
                </a:solidFill>
                <a:latin typeface="Times New Roman" panose="02020603050405020304" pitchFamily="18" charset="0"/>
                <a:ea typeface="宋体" panose="02010600030101010101" pitchFamily="2" charset="-122"/>
                <a:cs typeface="Arial" pitchFamily="34" charset="0"/>
              </a:rPr>
              <a:t>≥</a:t>
            </a:r>
            <a:r>
              <a:rPr lang="zh-CN" altLang="en-US" sz="2800" dirty="0" smtClean="0">
                <a:solidFill>
                  <a:srgbClr val="FF0000"/>
                </a:solidFill>
                <a:latin typeface="Times New Roman" panose="02020603050405020304" pitchFamily="18" charset="0"/>
                <a:ea typeface="宋体" panose="02010600030101010101" pitchFamily="2" charset="-122"/>
              </a:rPr>
              <a:t>０</a:t>
            </a:r>
            <a:r>
              <a:rPr lang="en-US" altLang="zh-CN" sz="2800" dirty="0" smtClean="0">
                <a:solidFill>
                  <a:srgbClr val="FF0000"/>
                </a:solidFill>
                <a:latin typeface="Times New Roman" panose="02020603050405020304" pitchFamily="18" charset="0"/>
                <a:ea typeface="宋体" panose="02010600030101010101" pitchFamily="2" charset="-122"/>
              </a:rPr>
              <a:t>,</a:t>
            </a:r>
            <a:r>
              <a:rPr lang="zh-CN" altLang="en-US" sz="2800" dirty="0" smtClean="0">
                <a:solidFill>
                  <a:srgbClr val="FF0000"/>
                </a:solidFill>
                <a:latin typeface="Times New Roman" panose="02020603050405020304" pitchFamily="18" charset="0"/>
                <a:ea typeface="宋体" panose="02010600030101010101" pitchFamily="2" charset="-122"/>
              </a:rPr>
              <a:t>则输出</a:t>
            </a:r>
            <a:r>
              <a:rPr lang="en-US" altLang="zh-CN" sz="2800" i="1" dirty="0" smtClean="0">
                <a:solidFill>
                  <a:srgbClr val="FF0000"/>
                </a:solidFill>
                <a:latin typeface="Times New Roman" panose="02020603050405020304" pitchFamily="18" charset="0"/>
                <a:ea typeface="宋体" panose="02010600030101010101" pitchFamily="2" charset="-122"/>
              </a:rPr>
              <a:t>x</a:t>
            </a:r>
            <a:r>
              <a:rPr lang="en-US" altLang="zh-CN" sz="2800" dirty="0" smtClean="0">
                <a:solidFill>
                  <a:srgbClr val="FF0000"/>
                </a:solidFill>
                <a:latin typeface="Times New Roman" panose="02020603050405020304" pitchFamily="18" charset="0"/>
                <a:ea typeface="宋体" panose="02010600030101010101" pitchFamily="2" charset="-122"/>
              </a:rPr>
              <a:t>,</a:t>
            </a:r>
            <a:r>
              <a:rPr lang="zh-CN" altLang="en-US" sz="2800" dirty="0" smtClean="0">
                <a:solidFill>
                  <a:srgbClr val="FF0000"/>
                </a:solidFill>
                <a:latin typeface="Times New Roman" panose="02020603050405020304" pitchFamily="18" charset="0"/>
                <a:ea typeface="宋体" panose="02010600030101010101" pitchFamily="2" charset="-122"/>
              </a:rPr>
              <a:t>否则输出</a:t>
            </a:r>
            <a:r>
              <a:rPr lang="en-US" altLang="zh-CN" sz="2800" dirty="0" smtClean="0">
                <a:solidFill>
                  <a:srgbClr val="FF0000"/>
                </a:solidFill>
                <a:latin typeface="Times New Roman" panose="02020603050405020304" pitchFamily="18" charset="0"/>
                <a:ea typeface="宋体" panose="02010600030101010101" pitchFamily="2" charset="-122"/>
              </a:rPr>
              <a:t>-</a:t>
            </a:r>
            <a:r>
              <a:rPr lang="en-US" altLang="zh-CN" sz="2800" i="1" dirty="0" smtClean="0">
                <a:solidFill>
                  <a:srgbClr val="FF0000"/>
                </a:solidFill>
                <a:latin typeface="Times New Roman" panose="02020603050405020304" pitchFamily="18" charset="0"/>
                <a:ea typeface="宋体" panose="02010600030101010101" pitchFamily="2" charset="-122"/>
              </a:rPr>
              <a:t>x</a:t>
            </a:r>
            <a:r>
              <a:rPr lang="en-US" altLang="zh-CN" sz="2800" dirty="0" smtClean="0">
                <a:solidFill>
                  <a:srgbClr val="FF0000"/>
                </a:solidFill>
                <a:latin typeface="Times New Roman" panose="02020603050405020304" pitchFamily="18" charset="0"/>
                <a:ea typeface="宋体" panose="02010600030101010101" pitchFamily="2" charset="-122"/>
              </a:rPr>
              <a:t>.</a:t>
            </a:r>
          </a:p>
          <a:p>
            <a:pPr>
              <a:spcBef>
                <a:spcPct val="35000"/>
              </a:spcBef>
            </a:pPr>
            <a:endParaRPr lang="en-US" altLang="zh-CN" sz="2800" dirty="0" smtClean="0">
              <a:solidFill>
                <a:srgbClr val="FFFFFF"/>
              </a:solidFill>
              <a:latin typeface="Times New Roman" panose="02020603050405020304" pitchFamily="18" charset="0"/>
              <a:ea typeface="宋体" panose="02010600030101010101" pitchFamily="2" charset="-122"/>
            </a:endParaRPr>
          </a:p>
        </p:txBody>
      </p:sp>
      <p:sp>
        <p:nvSpPr>
          <p:cNvPr id="5" name="TextBox 4"/>
          <p:cNvSpPr txBox="1"/>
          <p:nvPr/>
        </p:nvSpPr>
        <p:spPr>
          <a:xfrm>
            <a:off x="7460946" y="3593188"/>
            <a:ext cx="1202573" cy="523220"/>
          </a:xfrm>
          <a:prstGeom prst="rect">
            <a:avLst/>
          </a:prstGeom>
          <a:noFill/>
        </p:spPr>
        <p:txBody>
          <a:bodyPr wrap="none" rtlCol="0">
            <a:spAutoFit/>
          </a:bodyPr>
          <a:lstStyle/>
          <a:p>
            <a:r>
              <a:rPr lang="zh-CN" altLang="en-US" sz="2800" dirty="0" smtClean="0">
                <a:solidFill>
                  <a:srgbClr val="FF0000"/>
                </a:solidFill>
                <a:latin typeface="Times New Roman" panose="02020603050405020304" pitchFamily="18" charset="0"/>
                <a:ea typeface="宋体" panose="02010600030101010101" pitchFamily="2" charset="-122"/>
              </a:rPr>
              <a:t>输出</a:t>
            </a:r>
            <a:r>
              <a:rPr lang="en-US" altLang="zh-CN" sz="2800" dirty="0" smtClean="0">
                <a:solidFill>
                  <a:srgbClr val="FF0000"/>
                </a:solidFill>
                <a:latin typeface="Times New Roman" panose="02020603050405020304" pitchFamily="18" charset="0"/>
                <a:ea typeface="宋体" panose="02010600030101010101" pitchFamily="2" charset="-122"/>
              </a:rPr>
              <a:t>-</a:t>
            </a:r>
            <a:r>
              <a:rPr lang="en-US" altLang="zh-CN" sz="2800" i="1" dirty="0" smtClean="0">
                <a:solidFill>
                  <a:srgbClr val="FF0000"/>
                </a:solidFill>
                <a:latin typeface="Times New Roman" panose="02020603050405020304" pitchFamily="18" charset="0"/>
                <a:ea typeface="宋体" panose="02010600030101010101" pitchFamily="2" charset="-122"/>
              </a:rPr>
              <a:t>x</a:t>
            </a:r>
            <a:endParaRPr lang="zh-CN" altLang="en-US" sz="2800" i="1" dirty="0">
              <a:solidFill>
                <a:srgbClr val="FF0000"/>
              </a:solidFill>
              <a:latin typeface="Times New Roman" panose="02020603050405020304" pitchFamily="18" charset="0"/>
              <a:ea typeface="宋体" panose="02010600030101010101" pitchFamily="2" charset="-122"/>
            </a:endParaRPr>
          </a:p>
        </p:txBody>
      </p:sp>
      <p:pic>
        <p:nvPicPr>
          <p:cNvPr id="49155" name="Picture 3" descr="C:\Documents and Settings\Administrator\桌面\新建文件夹 (4)\u=3488414614,2727212110&amp;fm=21&amp;gp=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876698" y="0"/>
            <a:ext cx="1267302" cy="640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1066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475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473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44748"/>
                                        </p:tgtEl>
                                        <p:attrNameLst>
                                          <p:attrName>style.visibility</p:attrName>
                                        </p:attrNameLst>
                                      </p:cBhvr>
                                      <p:to>
                                        <p:strVal val="visible"/>
                                      </p:to>
                                    </p:set>
                                    <p:animEffect transition="in" filter="wipe(up)">
                                      <p:cBhvr>
                                        <p:cTn id="15" dur="1000"/>
                                        <p:tgtEl>
                                          <p:spTgt spid="24474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44741"/>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nodeType="clickEffect">
                                  <p:stCondLst>
                                    <p:cond delay="0"/>
                                  </p:stCondLst>
                                  <p:childTnLst>
                                    <p:set>
                                      <p:cBhvr>
                                        <p:cTn id="23" dur="1" fill="hold">
                                          <p:stCondLst>
                                            <p:cond delay="0"/>
                                          </p:stCondLst>
                                        </p:cTn>
                                        <p:tgtEl>
                                          <p:spTgt spid="244749"/>
                                        </p:tgtEl>
                                        <p:attrNameLst>
                                          <p:attrName>style.visibility</p:attrName>
                                        </p:attrNameLst>
                                      </p:cBhvr>
                                      <p:to>
                                        <p:strVal val="visible"/>
                                      </p:to>
                                    </p:set>
                                    <p:animEffect transition="in" filter="wipe(up)">
                                      <p:cBhvr>
                                        <p:cTn id="24" dur="1000"/>
                                        <p:tgtEl>
                                          <p:spTgt spid="24474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474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447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474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474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4475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474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447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4474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4473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53" presetClass="entr" presetSubtype="0" fill="hold" grpId="0" nodeType="clickEffect">
                                  <p:stCondLst>
                                    <p:cond delay="0"/>
                                  </p:stCondLst>
                                  <p:childTnLst>
                                    <p:set>
                                      <p:cBhvr>
                                        <p:cTn id="58" dur="1" fill="hold">
                                          <p:stCondLst>
                                            <p:cond delay="0"/>
                                          </p:stCondLst>
                                        </p:cTn>
                                        <p:tgtEl>
                                          <p:spTgt spid="244746"/>
                                        </p:tgtEl>
                                        <p:attrNameLst>
                                          <p:attrName>style.visibility</p:attrName>
                                        </p:attrNameLst>
                                      </p:cBhvr>
                                      <p:to>
                                        <p:strVal val="visible"/>
                                      </p:to>
                                    </p:set>
                                    <p:anim calcmode="lin" valueType="num">
                                      <p:cBhvr>
                                        <p:cTn id="59" dur="500" fill="hold"/>
                                        <p:tgtEl>
                                          <p:spTgt spid="244746"/>
                                        </p:tgtEl>
                                        <p:attrNameLst>
                                          <p:attrName>ppt_w</p:attrName>
                                        </p:attrNameLst>
                                      </p:cBhvr>
                                      <p:tavLst>
                                        <p:tav tm="0">
                                          <p:val>
                                            <p:fltVal val="0"/>
                                          </p:val>
                                        </p:tav>
                                        <p:tav tm="100000">
                                          <p:val>
                                            <p:strVal val="#ppt_w"/>
                                          </p:val>
                                        </p:tav>
                                      </p:tavLst>
                                    </p:anim>
                                    <p:anim calcmode="lin" valueType="num">
                                      <p:cBhvr>
                                        <p:cTn id="60" dur="500" fill="hold"/>
                                        <p:tgtEl>
                                          <p:spTgt spid="244746"/>
                                        </p:tgtEl>
                                        <p:attrNameLst>
                                          <p:attrName>ppt_h</p:attrName>
                                        </p:attrNameLst>
                                      </p:cBhvr>
                                      <p:tavLst>
                                        <p:tav tm="0">
                                          <p:val>
                                            <p:fltVal val="0"/>
                                          </p:val>
                                        </p:tav>
                                        <p:tav tm="100000">
                                          <p:val>
                                            <p:strVal val="#ppt_h"/>
                                          </p:val>
                                        </p:tav>
                                      </p:tavLst>
                                    </p:anim>
                                    <p:animEffect transition="in" filter="fade">
                                      <p:cBhvr>
                                        <p:cTn id="61" dur="500"/>
                                        <p:tgtEl>
                                          <p:spTgt spid="24474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53" presetClass="entr" presetSubtype="0" fill="hold" nodeType="clickEffect">
                                  <p:stCondLst>
                                    <p:cond delay="0"/>
                                  </p:stCondLst>
                                  <p:childTnLst>
                                    <p:set>
                                      <p:cBhvr>
                                        <p:cTn id="65" dur="1" fill="hold">
                                          <p:stCondLst>
                                            <p:cond delay="0"/>
                                          </p:stCondLst>
                                        </p:cTn>
                                        <p:tgtEl>
                                          <p:spTgt spid="244752"/>
                                        </p:tgtEl>
                                        <p:attrNameLst>
                                          <p:attrName>style.visibility</p:attrName>
                                        </p:attrNameLst>
                                      </p:cBhvr>
                                      <p:to>
                                        <p:strVal val="visible"/>
                                      </p:to>
                                    </p:set>
                                    <p:anim calcmode="lin" valueType="num">
                                      <p:cBhvr>
                                        <p:cTn id="66" dur="500" fill="hold"/>
                                        <p:tgtEl>
                                          <p:spTgt spid="244752"/>
                                        </p:tgtEl>
                                        <p:attrNameLst>
                                          <p:attrName>ppt_w</p:attrName>
                                        </p:attrNameLst>
                                      </p:cBhvr>
                                      <p:tavLst>
                                        <p:tav tm="0">
                                          <p:val>
                                            <p:fltVal val="0"/>
                                          </p:val>
                                        </p:tav>
                                        <p:tav tm="100000">
                                          <p:val>
                                            <p:strVal val="#ppt_w"/>
                                          </p:val>
                                        </p:tav>
                                      </p:tavLst>
                                    </p:anim>
                                    <p:anim calcmode="lin" valueType="num">
                                      <p:cBhvr>
                                        <p:cTn id="67" dur="500" fill="hold"/>
                                        <p:tgtEl>
                                          <p:spTgt spid="244752"/>
                                        </p:tgtEl>
                                        <p:attrNameLst>
                                          <p:attrName>ppt_h</p:attrName>
                                        </p:attrNameLst>
                                      </p:cBhvr>
                                      <p:tavLst>
                                        <p:tav tm="0">
                                          <p:val>
                                            <p:fltVal val="0"/>
                                          </p:val>
                                        </p:tav>
                                        <p:tav tm="100000">
                                          <p:val>
                                            <p:strVal val="#ppt_h"/>
                                          </p:val>
                                        </p:tav>
                                      </p:tavLst>
                                    </p:anim>
                                    <p:animEffect transition="in" filter="fade">
                                      <p:cBhvr>
                                        <p:cTn id="68" dur="500"/>
                                        <p:tgtEl>
                                          <p:spTgt spid="244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animBg="1"/>
      <p:bldP spid="244741" grpId="0" animBg="1"/>
      <p:bldP spid="244742" grpId="0" animBg="1"/>
      <p:bldP spid="244743" grpId="0"/>
      <p:bldP spid="244744" grpId="0"/>
      <p:bldP spid="244745" grpId="0" animBg="1"/>
      <p:bldP spid="244746" grpId="0" animBg="1"/>
      <p:bldP spid="244747" grpId="0" animBg="1"/>
      <p:bldP spid="2447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Documents and Settings\Administrator\桌面\新建文件夹 (4)\u=1569865640,60282748&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3380" y="559687"/>
            <a:ext cx="2647950" cy="2095500"/>
          </a:xfrm>
          <a:prstGeom prst="rect">
            <a:avLst/>
          </a:prstGeom>
          <a:noFill/>
          <a:extLst>
            <a:ext uri="{909E8E84-426E-40DD-AFC4-6F175D3DCCD1}">
              <a14:hiddenFill xmlns:a14="http://schemas.microsoft.com/office/drawing/2010/main">
                <a:solidFill>
                  <a:srgbClr val="FFFFFF"/>
                </a:solidFill>
              </a14:hiddenFill>
            </a:ext>
          </a:extLst>
        </p:spPr>
      </p:pic>
      <p:sp>
        <p:nvSpPr>
          <p:cNvPr id="485378" name="AutoShape 2"/>
          <p:cNvSpPr>
            <a:spLocks noChangeArrowheads="1"/>
          </p:cNvSpPr>
          <p:nvPr/>
        </p:nvSpPr>
        <p:spPr bwMode="auto">
          <a:xfrm>
            <a:off x="2432056" y="740271"/>
            <a:ext cx="1565275" cy="324200"/>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b="1" dirty="0" smtClean="0">
                <a:solidFill>
                  <a:srgbClr val="002060"/>
                </a:solidFill>
                <a:latin typeface="Times New Roman" panose="02020603050405020304" pitchFamily="18" charset="0"/>
                <a:ea typeface="宋体" panose="02010600030101010101" pitchFamily="2" charset="-122"/>
              </a:rPr>
              <a:t>开始</a:t>
            </a:r>
          </a:p>
        </p:txBody>
      </p:sp>
      <p:sp>
        <p:nvSpPr>
          <p:cNvPr id="485379" name="AutoShape 3"/>
          <p:cNvSpPr>
            <a:spLocks noChangeArrowheads="1"/>
          </p:cNvSpPr>
          <p:nvPr/>
        </p:nvSpPr>
        <p:spPr bwMode="auto">
          <a:xfrm>
            <a:off x="154002" y="3034956"/>
            <a:ext cx="1296987" cy="378619"/>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dirty="0" smtClean="0">
                <a:solidFill>
                  <a:srgbClr val="002060"/>
                </a:solidFill>
                <a:latin typeface="Times New Roman" panose="02020603050405020304" pitchFamily="18" charset="0"/>
                <a:ea typeface="宋体" panose="02010600030101010101" pitchFamily="2" charset="-122"/>
              </a:rPr>
              <a:t>y</a:t>
            </a:r>
            <a:r>
              <a:rPr lang="en-US" altLang="zh-CN" sz="2000" b="1" dirty="0" smtClean="0">
                <a:solidFill>
                  <a:srgbClr val="002060"/>
                </a:solidFill>
                <a:latin typeface="Times New Roman" panose="02020603050405020304" pitchFamily="18" charset="0"/>
                <a:ea typeface="宋体" panose="02010600030101010101" pitchFamily="2" charset="-122"/>
              </a:rPr>
              <a:t>=-X+1</a:t>
            </a:r>
          </a:p>
        </p:txBody>
      </p:sp>
      <p:sp>
        <p:nvSpPr>
          <p:cNvPr id="485380" name="AutoShape 4"/>
          <p:cNvSpPr>
            <a:spLocks noChangeArrowheads="1"/>
          </p:cNvSpPr>
          <p:nvPr/>
        </p:nvSpPr>
        <p:spPr bwMode="auto">
          <a:xfrm>
            <a:off x="3216275" y="4764934"/>
            <a:ext cx="1276350" cy="378566"/>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b="1" dirty="0" smtClean="0">
                <a:solidFill>
                  <a:srgbClr val="002060"/>
                </a:solidFill>
                <a:latin typeface="Times New Roman" panose="02020603050405020304" pitchFamily="18" charset="0"/>
                <a:ea typeface="宋体" panose="02010600030101010101" pitchFamily="2" charset="-122"/>
              </a:rPr>
              <a:t>结束</a:t>
            </a:r>
          </a:p>
        </p:txBody>
      </p:sp>
      <p:cxnSp>
        <p:nvCxnSpPr>
          <p:cNvPr id="485381" name="AutoShape 5"/>
          <p:cNvCxnSpPr>
            <a:cxnSpLocks noChangeShapeType="1"/>
            <a:stCxn id="485378" idx="2"/>
            <a:endCxn id="485378" idx="2"/>
          </p:cNvCxnSpPr>
          <p:nvPr/>
        </p:nvCxnSpPr>
        <p:spPr bwMode="auto">
          <a:xfrm>
            <a:off x="3214694" y="1064471"/>
            <a:ext cx="0" cy="0"/>
          </a:xfrm>
          <a:prstGeom prst="straightConnector1">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82" name="AutoShape 6"/>
          <p:cNvCxnSpPr>
            <a:cxnSpLocks noChangeShapeType="1"/>
            <a:stCxn id="485378" idx="2"/>
            <a:endCxn id="485378" idx="2"/>
          </p:cNvCxnSpPr>
          <p:nvPr/>
        </p:nvCxnSpPr>
        <p:spPr bwMode="auto">
          <a:xfrm>
            <a:off x="3214694" y="1064471"/>
            <a:ext cx="0" cy="0"/>
          </a:xfrm>
          <a:prstGeom prst="straightConnector1">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5383" name="AutoShape 7"/>
          <p:cNvSpPr>
            <a:spLocks noChangeArrowheads="1"/>
          </p:cNvSpPr>
          <p:nvPr/>
        </p:nvSpPr>
        <p:spPr bwMode="auto">
          <a:xfrm>
            <a:off x="2260600" y="1389512"/>
            <a:ext cx="1905000" cy="404813"/>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b="1" dirty="0" smtClean="0">
                <a:solidFill>
                  <a:srgbClr val="002060"/>
                </a:solidFill>
                <a:latin typeface="Times New Roman" panose="02020603050405020304" pitchFamily="18" charset="0"/>
                <a:ea typeface="宋体" panose="02010600030101010101" pitchFamily="2" charset="-122"/>
              </a:rPr>
              <a:t>输入</a:t>
            </a:r>
            <a:r>
              <a:rPr lang="en-US" altLang="zh-CN" sz="2400" b="1" i="1" dirty="0" smtClean="0">
                <a:solidFill>
                  <a:srgbClr val="002060"/>
                </a:solidFill>
                <a:latin typeface="Times New Roman" pitchFamily="18" charset="0"/>
                <a:ea typeface="宋体" panose="02010600030101010101" pitchFamily="2" charset="-122"/>
              </a:rPr>
              <a:t>x</a:t>
            </a:r>
          </a:p>
        </p:txBody>
      </p:sp>
      <p:sp>
        <p:nvSpPr>
          <p:cNvPr id="485384" name="AutoShape 8"/>
          <p:cNvSpPr>
            <a:spLocks noChangeArrowheads="1"/>
          </p:cNvSpPr>
          <p:nvPr/>
        </p:nvSpPr>
        <p:spPr bwMode="auto">
          <a:xfrm>
            <a:off x="2241550" y="2034831"/>
            <a:ext cx="1944688" cy="486965"/>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i="1" dirty="0" smtClean="0">
                <a:solidFill>
                  <a:srgbClr val="002060"/>
                </a:solidFill>
                <a:latin typeface="Times New Roman" panose="02020603050405020304" pitchFamily="18" charset="0"/>
                <a:ea typeface="宋体" panose="02010600030101010101" pitchFamily="2" charset="-122"/>
              </a:rPr>
              <a:t>X&gt;0?</a:t>
            </a:r>
          </a:p>
        </p:txBody>
      </p:sp>
      <p:sp>
        <p:nvSpPr>
          <p:cNvPr id="485385" name="Text Box 9"/>
          <p:cNvSpPr txBox="1">
            <a:spLocks noChangeArrowheads="1"/>
          </p:cNvSpPr>
          <p:nvPr/>
        </p:nvSpPr>
        <p:spPr bwMode="auto">
          <a:xfrm>
            <a:off x="4186238" y="1901429"/>
            <a:ext cx="5762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smtClean="0">
                <a:solidFill>
                  <a:srgbClr val="002060"/>
                </a:solidFill>
                <a:latin typeface="Times New Roman" panose="02020603050405020304" pitchFamily="18" charset="0"/>
                <a:ea typeface="宋体" panose="02010600030101010101" pitchFamily="2" charset="-122"/>
              </a:rPr>
              <a:t>否</a:t>
            </a:r>
          </a:p>
        </p:txBody>
      </p:sp>
      <p:sp>
        <p:nvSpPr>
          <p:cNvPr id="485386" name="Rectangle 10"/>
          <p:cNvSpPr>
            <a:spLocks noChangeArrowheads="1"/>
          </p:cNvSpPr>
          <p:nvPr/>
        </p:nvSpPr>
        <p:spPr bwMode="auto">
          <a:xfrm>
            <a:off x="1738314" y="1808612"/>
            <a:ext cx="4427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000" b="1" dirty="0" smtClean="0">
                <a:solidFill>
                  <a:srgbClr val="002060"/>
                </a:solidFill>
                <a:latin typeface="Times New Roman" panose="02020603050405020304" pitchFamily="18" charset="0"/>
                <a:ea typeface="宋体" panose="02010600030101010101" pitchFamily="2" charset="-122"/>
              </a:rPr>
              <a:t>是</a:t>
            </a:r>
          </a:p>
        </p:txBody>
      </p:sp>
      <p:sp>
        <p:nvSpPr>
          <p:cNvPr id="485387" name="AutoShape 11"/>
          <p:cNvSpPr>
            <a:spLocks noChangeArrowheads="1"/>
          </p:cNvSpPr>
          <p:nvPr/>
        </p:nvSpPr>
        <p:spPr bwMode="auto">
          <a:xfrm>
            <a:off x="4402138" y="2549148"/>
            <a:ext cx="2305050" cy="486965"/>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i="1" dirty="0" smtClean="0">
                <a:solidFill>
                  <a:srgbClr val="002060"/>
                </a:solidFill>
                <a:latin typeface="Times New Roman" panose="02020603050405020304" pitchFamily="18" charset="0"/>
                <a:ea typeface="宋体" panose="02010600030101010101" pitchFamily="2" charset="-122"/>
              </a:rPr>
              <a:t>X=0?</a:t>
            </a:r>
          </a:p>
        </p:txBody>
      </p:sp>
      <p:sp>
        <p:nvSpPr>
          <p:cNvPr id="485388" name="AutoShape 12"/>
          <p:cNvSpPr>
            <a:spLocks noChangeArrowheads="1"/>
          </p:cNvSpPr>
          <p:nvPr/>
        </p:nvSpPr>
        <p:spPr bwMode="auto">
          <a:xfrm>
            <a:off x="6372241" y="3643365"/>
            <a:ext cx="1655763" cy="473869"/>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dirty="0" smtClean="0">
                <a:solidFill>
                  <a:srgbClr val="002060"/>
                </a:solidFill>
                <a:latin typeface="Times New Roman" panose="02020603050405020304" pitchFamily="18" charset="0"/>
                <a:ea typeface="宋体" panose="02010600030101010101" pitchFamily="2" charset="-122"/>
              </a:rPr>
              <a:t>y</a:t>
            </a:r>
            <a:r>
              <a:rPr lang="en-US" altLang="zh-CN" sz="2000" b="1" dirty="0" smtClean="0">
                <a:solidFill>
                  <a:srgbClr val="002060"/>
                </a:solidFill>
                <a:latin typeface="Times New Roman" panose="02020603050405020304" pitchFamily="18" charset="0"/>
                <a:ea typeface="宋体" panose="02010600030101010101" pitchFamily="2" charset="-122"/>
              </a:rPr>
              <a:t>=</a:t>
            </a:r>
            <a:r>
              <a:rPr lang="en-US" altLang="zh-CN" sz="2000" b="1" i="1" dirty="0" smtClean="0">
                <a:solidFill>
                  <a:srgbClr val="002060"/>
                </a:solidFill>
                <a:latin typeface="Times New Roman" panose="02020603050405020304" pitchFamily="18" charset="0"/>
                <a:ea typeface="宋体" panose="02010600030101010101" pitchFamily="2" charset="-122"/>
              </a:rPr>
              <a:t>x</a:t>
            </a:r>
            <a:r>
              <a:rPr lang="en-US" altLang="zh-CN" sz="2000" b="1" dirty="0" smtClean="0">
                <a:solidFill>
                  <a:srgbClr val="002060"/>
                </a:solidFill>
                <a:latin typeface="Times New Roman" panose="02020603050405020304" pitchFamily="18" charset="0"/>
                <a:ea typeface="宋体" panose="02010600030101010101" pitchFamily="2" charset="-122"/>
              </a:rPr>
              <a:t>+3</a:t>
            </a:r>
          </a:p>
        </p:txBody>
      </p:sp>
      <p:cxnSp>
        <p:nvCxnSpPr>
          <p:cNvPr id="485389" name="AutoShape 13"/>
          <p:cNvCxnSpPr>
            <a:cxnSpLocks noChangeShapeType="1"/>
            <a:stCxn id="485378" idx="2"/>
            <a:endCxn id="485383" idx="1"/>
          </p:cNvCxnSpPr>
          <p:nvPr/>
        </p:nvCxnSpPr>
        <p:spPr bwMode="auto">
          <a:xfrm flipH="1">
            <a:off x="3213100" y="1064471"/>
            <a:ext cx="1594" cy="32504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0" name="AutoShape 14"/>
          <p:cNvCxnSpPr>
            <a:cxnSpLocks noChangeShapeType="1"/>
            <a:stCxn id="485383" idx="4"/>
            <a:endCxn id="485384" idx="0"/>
          </p:cNvCxnSpPr>
          <p:nvPr/>
        </p:nvCxnSpPr>
        <p:spPr bwMode="auto">
          <a:xfrm>
            <a:off x="3213100" y="1808612"/>
            <a:ext cx="1588" cy="211931"/>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1" name="AutoShape 15"/>
          <p:cNvCxnSpPr>
            <a:cxnSpLocks noChangeShapeType="1"/>
            <a:stCxn id="485384" idx="1"/>
            <a:endCxn id="485379" idx="1"/>
          </p:cNvCxnSpPr>
          <p:nvPr/>
        </p:nvCxnSpPr>
        <p:spPr bwMode="auto">
          <a:xfrm rot="10800000" flipV="1">
            <a:off x="803282" y="2278857"/>
            <a:ext cx="1419225" cy="741760"/>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2" name="AutoShape 16"/>
          <p:cNvCxnSpPr>
            <a:cxnSpLocks noChangeShapeType="1"/>
            <a:stCxn id="485384" idx="3"/>
            <a:endCxn id="485387" idx="0"/>
          </p:cNvCxnSpPr>
          <p:nvPr/>
        </p:nvCxnSpPr>
        <p:spPr bwMode="auto">
          <a:xfrm>
            <a:off x="4205292" y="2278909"/>
            <a:ext cx="1349375" cy="255985"/>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3" name="AutoShape 17"/>
          <p:cNvCxnSpPr>
            <a:cxnSpLocks noChangeShapeType="1"/>
            <a:stCxn id="485387" idx="1"/>
          </p:cNvCxnSpPr>
          <p:nvPr/>
        </p:nvCxnSpPr>
        <p:spPr bwMode="auto">
          <a:xfrm rot="10800000" flipV="1">
            <a:off x="3825912" y="2793208"/>
            <a:ext cx="557213" cy="659606"/>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4" name="AutoShape 18"/>
          <p:cNvCxnSpPr>
            <a:cxnSpLocks noChangeShapeType="1"/>
            <a:stCxn id="485387" idx="3"/>
          </p:cNvCxnSpPr>
          <p:nvPr/>
        </p:nvCxnSpPr>
        <p:spPr bwMode="auto">
          <a:xfrm>
            <a:off x="6726258" y="2793208"/>
            <a:ext cx="484187" cy="850106"/>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5" name="AutoShape 19"/>
          <p:cNvCxnSpPr>
            <a:cxnSpLocks noChangeShapeType="1"/>
          </p:cNvCxnSpPr>
          <p:nvPr/>
        </p:nvCxnSpPr>
        <p:spPr bwMode="auto">
          <a:xfrm>
            <a:off x="804863" y="3369855"/>
            <a:ext cx="3021012" cy="1056084"/>
          </a:xfrm>
          <a:prstGeom prst="bentConnector3">
            <a:avLst>
              <a:gd name="adj1" fmla="val 944"/>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396" name="AutoShape 20"/>
          <p:cNvCxnSpPr>
            <a:cxnSpLocks noChangeShapeType="1"/>
          </p:cNvCxnSpPr>
          <p:nvPr/>
        </p:nvCxnSpPr>
        <p:spPr bwMode="auto">
          <a:xfrm>
            <a:off x="3825885" y="3858869"/>
            <a:ext cx="28575" cy="90606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5397" name="Rectangle 21"/>
          <p:cNvSpPr>
            <a:spLocks noChangeArrowheads="1"/>
          </p:cNvSpPr>
          <p:nvPr/>
        </p:nvSpPr>
        <p:spPr bwMode="auto">
          <a:xfrm>
            <a:off x="3970339" y="2449682"/>
            <a:ext cx="4427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000" b="1" dirty="0" smtClean="0">
                <a:solidFill>
                  <a:srgbClr val="002060"/>
                </a:solidFill>
                <a:latin typeface="Times New Roman" panose="02020603050405020304" pitchFamily="18" charset="0"/>
                <a:ea typeface="宋体" panose="02010600030101010101" pitchFamily="2" charset="-122"/>
              </a:rPr>
              <a:t>是</a:t>
            </a:r>
          </a:p>
        </p:txBody>
      </p:sp>
      <p:sp>
        <p:nvSpPr>
          <p:cNvPr id="485398" name="Text Box 22"/>
          <p:cNvSpPr txBox="1">
            <a:spLocks noChangeArrowheads="1"/>
          </p:cNvSpPr>
          <p:nvPr/>
        </p:nvSpPr>
        <p:spPr bwMode="auto">
          <a:xfrm>
            <a:off x="6634163" y="2387204"/>
            <a:ext cx="5762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smtClean="0">
                <a:solidFill>
                  <a:srgbClr val="002060"/>
                </a:solidFill>
                <a:latin typeface="Times New Roman" panose="02020603050405020304" pitchFamily="18" charset="0"/>
                <a:ea typeface="宋体" panose="02010600030101010101" pitchFamily="2" charset="-122"/>
              </a:rPr>
              <a:t>否</a:t>
            </a:r>
          </a:p>
        </p:txBody>
      </p:sp>
      <p:sp>
        <p:nvSpPr>
          <p:cNvPr id="485399" name="Text Box 23"/>
          <p:cNvSpPr txBox="1">
            <a:spLocks noChangeArrowheads="1"/>
          </p:cNvSpPr>
          <p:nvPr/>
        </p:nvSpPr>
        <p:spPr bwMode="auto">
          <a:xfrm>
            <a:off x="105" y="278606"/>
            <a:ext cx="8531225" cy="461665"/>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smtClean="0">
                <a:solidFill>
                  <a:srgbClr val="C00000"/>
                </a:solidFill>
                <a:latin typeface="Times New Roman" panose="02020603050405020304" pitchFamily="18" charset="0"/>
                <a:ea typeface="宋体" panose="02010600030101010101" pitchFamily="2" charset="-122"/>
              </a:rPr>
              <a:t>【3】</a:t>
            </a:r>
            <a:r>
              <a:rPr lang="zh-CN" altLang="en-US" sz="2400" b="1" dirty="0" smtClean="0">
                <a:solidFill>
                  <a:srgbClr val="C00000"/>
                </a:solidFill>
                <a:latin typeface="Times New Roman" panose="02020603050405020304" pitchFamily="18" charset="0"/>
                <a:ea typeface="宋体" panose="02010600030101010101" pitchFamily="2" charset="-122"/>
              </a:rPr>
              <a:t>观察所给程序框图</a:t>
            </a:r>
            <a:r>
              <a:rPr lang="en-US" altLang="zh-CN" sz="2400" b="1" dirty="0" smtClean="0">
                <a:solidFill>
                  <a:srgbClr val="C00000"/>
                </a:solidFill>
                <a:latin typeface="Times New Roman" panose="02020603050405020304" pitchFamily="18" charset="0"/>
                <a:ea typeface="宋体" panose="02010600030101010101" pitchFamily="2" charset="-122"/>
              </a:rPr>
              <a:t>,</a:t>
            </a:r>
            <a:r>
              <a:rPr lang="zh-CN" altLang="en-US" sz="2400" b="1" dirty="0" smtClean="0">
                <a:solidFill>
                  <a:srgbClr val="C00000"/>
                </a:solidFill>
                <a:latin typeface="Times New Roman" panose="02020603050405020304" pitchFamily="18" charset="0"/>
                <a:ea typeface="宋体" panose="02010600030101010101" pitchFamily="2" charset="-122"/>
              </a:rPr>
              <a:t>说出它所表示的分段函数的解析式</a:t>
            </a:r>
            <a:r>
              <a:rPr lang="en-US" altLang="zh-CN" sz="2400" b="1" dirty="0" smtClean="0">
                <a:solidFill>
                  <a:srgbClr val="C00000"/>
                </a:solidFill>
                <a:latin typeface="Times New Roman" panose="02020603050405020304" pitchFamily="18" charset="0"/>
                <a:ea typeface="宋体" panose="02010600030101010101" pitchFamily="2" charset="-122"/>
              </a:rPr>
              <a:t>.</a:t>
            </a:r>
          </a:p>
        </p:txBody>
      </p:sp>
      <p:cxnSp>
        <p:nvCxnSpPr>
          <p:cNvPr id="485401" name="AutoShape 25"/>
          <p:cNvCxnSpPr>
            <a:cxnSpLocks noChangeShapeType="1"/>
          </p:cNvCxnSpPr>
          <p:nvPr/>
        </p:nvCxnSpPr>
        <p:spPr bwMode="auto">
          <a:xfrm flipV="1">
            <a:off x="3859378" y="4059226"/>
            <a:ext cx="3400425" cy="366713"/>
          </a:xfrm>
          <a:prstGeom prst="bentConnector3">
            <a:avLst>
              <a:gd name="adj1" fmla="val 100653"/>
            </a:avLst>
          </a:prstGeom>
          <a:noFill/>
          <a:ln w="38100">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5402" name="AutoShape 26"/>
          <p:cNvSpPr>
            <a:spLocks noChangeArrowheads="1"/>
          </p:cNvSpPr>
          <p:nvPr/>
        </p:nvSpPr>
        <p:spPr bwMode="auto">
          <a:xfrm>
            <a:off x="2997204" y="3406431"/>
            <a:ext cx="1655763" cy="473869"/>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dirty="0" smtClean="0">
                <a:solidFill>
                  <a:srgbClr val="002060"/>
                </a:solidFill>
                <a:latin typeface="Times New Roman" panose="02020603050405020304" pitchFamily="18" charset="0"/>
                <a:ea typeface="宋体" panose="02010600030101010101" pitchFamily="2" charset="-122"/>
              </a:rPr>
              <a:t>y</a:t>
            </a:r>
            <a:r>
              <a:rPr lang="en-US" altLang="zh-CN" sz="2000" b="1" dirty="0" smtClean="0">
                <a:solidFill>
                  <a:srgbClr val="002060"/>
                </a:solidFill>
                <a:latin typeface="Times New Roman" panose="02020603050405020304" pitchFamily="18" charset="0"/>
                <a:ea typeface="宋体" panose="02010600030101010101" pitchFamily="2" charset="-122"/>
              </a:rPr>
              <a:t>=0</a:t>
            </a:r>
          </a:p>
        </p:txBody>
      </p:sp>
      <mc:AlternateContent xmlns:mc="http://schemas.openxmlformats.org/markup-compatibility/2006" xmlns:a14="http://schemas.microsoft.com/office/drawing/2010/main">
        <mc:Choice Requires="a14">
          <p:sp>
            <p:nvSpPr>
              <p:cNvPr id="2" name="TextBox 1"/>
              <p:cNvSpPr txBox="1"/>
              <p:nvPr/>
            </p:nvSpPr>
            <p:spPr>
              <a:xfrm>
                <a:off x="6147601" y="738684"/>
                <a:ext cx="2383729" cy="97661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𝑦</m:t>
                      </m:r>
                      <m:r>
                        <a:rPr lang="en-US" altLang="zh-CN" b="0" i="1" smtClean="0">
                          <a:latin typeface="Cambria Math"/>
                        </a:rPr>
                        <m:t>=</m:t>
                      </m:r>
                      <m:d>
                        <m:dPr>
                          <m:begChr m:val="{"/>
                          <m:endChr m:val=""/>
                          <m:ctrlPr>
                            <a:rPr lang="en-US" altLang="zh-CN" b="0" i="1" smtClean="0">
                              <a:latin typeface="Cambria Math"/>
                            </a:rPr>
                          </m:ctrlPr>
                        </m:dPr>
                        <m:e>
                          <m:eqArr>
                            <m:eqArrPr>
                              <m:ctrlPr>
                                <a:rPr lang="en-US" altLang="zh-CN" b="0" i="1" smtClean="0">
                                  <a:latin typeface="Cambria Math"/>
                                </a:rPr>
                              </m:ctrlPr>
                            </m:eqArrPr>
                            <m:e>
                              <m:r>
                                <a:rPr lang="en-US" altLang="zh-CN" b="0" i="1" smtClean="0">
                                  <a:latin typeface="Cambria Math"/>
                                </a:rPr>
                                <m:t>−</m:t>
                              </m:r>
                              <m:r>
                                <a:rPr lang="en-US" altLang="zh-CN" b="0" i="1" smtClean="0">
                                  <a:latin typeface="Cambria Math"/>
                                </a:rPr>
                                <m:t>𝑥</m:t>
                              </m:r>
                              <m:r>
                                <a:rPr lang="en-US" altLang="zh-CN" b="0" i="1" smtClean="0">
                                  <a:latin typeface="Cambria Math"/>
                                </a:rPr>
                                <m:t>+1  (</m:t>
                              </m:r>
                              <m:r>
                                <a:rPr lang="en-US" altLang="zh-CN" b="0" i="1" smtClean="0">
                                  <a:latin typeface="Cambria Math"/>
                                </a:rPr>
                                <m:t>𝑥</m:t>
                              </m:r>
                              <m:r>
                                <a:rPr lang="en-US" altLang="zh-CN" b="0" i="1" smtClean="0">
                                  <a:latin typeface="Cambria Math"/>
                                  <a:ea typeface="Cambria Math"/>
                                </a:rPr>
                                <m:t>&gt;0)</m:t>
                              </m:r>
                            </m:e>
                            <m:e>
                              <m:r>
                                <a:rPr lang="en-US" altLang="zh-CN" b="0" i="1" smtClean="0">
                                  <a:latin typeface="Cambria Math"/>
                                </a:rPr>
                                <m:t>0   (</m:t>
                              </m:r>
                              <m:r>
                                <a:rPr lang="en-US" altLang="zh-CN" b="0" i="1" smtClean="0">
                                  <a:latin typeface="Cambria Math"/>
                                </a:rPr>
                                <m:t>𝑥</m:t>
                              </m:r>
                              <m:r>
                                <a:rPr lang="en-US" altLang="zh-CN" b="0" i="1" smtClean="0">
                                  <a:latin typeface="Cambria Math"/>
                                </a:rPr>
                                <m:t>=0)</m:t>
                              </m:r>
                            </m:e>
                            <m:e>
                              <m:r>
                                <a:rPr lang="en-US" altLang="zh-CN" b="0" i="1" smtClean="0">
                                  <a:latin typeface="Cambria Math"/>
                                </a:rPr>
                                <m:t>𝑥</m:t>
                              </m:r>
                              <m:r>
                                <a:rPr lang="en-US" altLang="zh-CN" b="0" i="1" smtClean="0">
                                  <a:latin typeface="Cambria Math"/>
                                </a:rPr>
                                <m:t>+3  (</m:t>
                              </m:r>
                              <m:r>
                                <a:rPr lang="en-US" altLang="zh-CN" b="0" i="1" smtClean="0">
                                  <a:latin typeface="Cambria Math"/>
                                </a:rPr>
                                <m:t>𝑥</m:t>
                              </m:r>
                              <m:r>
                                <a:rPr lang="en-US" altLang="zh-CN" b="0" i="1" smtClean="0">
                                  <a:latin typeface="Cambria Math"/>
                                  <a:ea typeface="Cambria Math"/>
                                </a:rPr>
                                <m:t>&lt;0)</m:t>
                              </m:r>
                            </m:e>
                          </m:eqArr>
                        </m:e>
                      </m:d>
                    </m:oMath>
                  </m:oMathPara>
                </a14:m>
                <a:endParaRPr lang="zh-CN" altLang="en-US" dirty="0">
                  <a:latin typeface="Times New Roman" panose="02020603050405020304" pitchFamily="18" charset="0"/>
                  <a:ea typeface="宋体" panose="02010600030101010101" pitchFamily="2" charset="-122"/>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6147601" y="738684"/>
                <a:ext cx="2383729" cy="976614"/>
              </a:xfrm>
              <a:prstGeom prst="rect">
                <a:avLst/>
              </a:prstGeom>
              <a:blipFill rotWithShape="1">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636757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ppt_x"/>
                                          </p:val>
                                        </p:tav>
                                        <p:tav tm="100000">
                                          <p:val>
                                            <p:strVal val="#ppt_x"/>
                                          </p:val>
                                        </p:tav>
                                      </p:tavLst>
                                    </p:anim>
                                    <p:anim calcmode="lin" valueType="num">
                                      <p:cBhvr additive="base">
                                        <p:cTn id="8"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Documents and Settings\Administrator\桌面\新建文件夹 (4)\u=4060907217,2718653079&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5084" y="19032"/>
            <a:ext cx="5494337" cy="1220345"/>
          </a:xfrm>
          <a:prstGeom prst="rect">
            <a:avLst/>
          </a:prstGeom>
          <a:noFill/>
          <a:extLst>
            <a:ext uri="{909E8E84-426E-40DD-AFC4-6F175D3DCCD1}">
              <a14:hiddenFill xmlns:a14="http://schemas.microsoft.com/office/drawing/2010/main">
                <a:solidFill>
                  <a:srgbClr val="FFFFFF"/>
                </a:solidFill>
              </a14:hiddenFill>
            </a:ext>
          </a:extLst>
        </p:spPr>
      </p:pic>
      <p:sp>
        <p:nvSpPr>
          <p:cNvPr id="190476" name="Text Box 12"/>
          <p:cNvSpPr txBox="1">
            <a:spLocks noChangeArrowheads="1"/>
          </p:cNvSpPr>
          <p:nvPr/>
        </p:nvSpPr>
        <p:spPr bwMode="auto">
          <a:xfrm>
            <a:off x="3886300" y="230923"/>
            <a:ext cx="2592288" cy="523220"/>
          </a:xfrm>
          <a:prstGeom prst="rect">
            <a:avLst/>
          </a:prstGeom>
          <a:noFill/>
          <a:ln w="9525">
            <a:solidFill>
              <a:schemeClr val="tx1"/>
            </a:solidFill>
            <a:miter lim="800000"/>
            <a:headEnd/>
            <a:tailEnd/>
          </a:ln>
          <a:effectLst/>
          <a:extLst/>
        </p:spPr>
        <p:txBody>
          <a:bodyPr wrap="square">
            <a:spAutoFit/>
          </a:bodyP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课堂小结</a:t>
            </a:r>
          </a:p>
        </p:txBody>
      </p:sp>
      <p:sp>
        <p:nvSpPr>
          <p:cNvPr id="190479" name="Rectangle 15"/>
          <p:cNvSpPr>
            <a:spLocks noChangeArrowheads="1"/>
          </p:cNvSpPr>
          <p:nvPr/>
        </p:nvSpPr>
        <p:spPr bwMode="auto">
          <a:xfrm>
            <a:off x="9720" y="629204"/>
            <a:ext cx="8569325"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2800" dirty="0" smtClean="0">
                <a:solidFill>
                  <a:srgbClr val="FFFFFF"/>
                </a:solidFill>
                <a:latin typeface="Times New Roman" pitchFamily="18" charset="0"/>
                <a:ea typeface="宋体" panose="02010600030101010101" pitchFamily="2" charset="-122"/>
              </a:rPr>
              <a:t>   </a:t>
            </a:r>
            <a:r>
              <a:rPr kumimoji="1" lang="en-US" altLang="zh-CN" sz="2800" dirty="0" smtClean="0">
                <a:solidFill>
                  <a:srgbClr val="FF0000"/>
                </a:solidFill>
                <a:latin typeface="Times New Roman" pitchFamily="18" charset="0"/>
                <a:ea typeface="宋体" panose="02010600030101010101" pitchFamily="2" charset="-122"/>
              </a:rPr>
              <a:t>1.</a:t>
            </a:r>
            <a:r>
              <a:rPr kumimoji="1" lang="zh-CN" altLang="en-US" sz="2800" dirty="0" smtClean="0">
                <a:solidFill>
                  <a:srgbClr val="FF0000"/>
                </a:solidFill>
                <a:latin typeface="Times New Roman" pitchFamily="18" charset="0"/>
                <a:ea typeface="宋体" panose="02010600030101010101" pitchFamily="2" charset="-122"/>
              </a:rPr>
              <a:t>条件结构及框图表示</a:t>
            </a:r>
            <a:r>
              <a:rPr kumimoji="1" lang="en-US" altLang="zh-CN" sz="2800" dirty="0" smtClean="0">
                <a:solidFill>
                  <a:srgbClr val="FF0000"/>
                </a:solidFill>
                <a:latin typeface="Times New Roman" pitchFamily="18" charset="0"/>
                <a:ea typeface="宋体" panose="02010600030101010101" pitchFamily="2" charset="-122"/>
              </a:rPr>
              <a:t>:</a:t>
            </a:r>
          </a:p>
          <a:p>
            <a:pPr eaLnBrk="0" hangingPunct="0">
              <a:spcBef>
                <a:spcPct val="50000"/>
              </a:spcBef>
            </a:pPr>
            <a:endParaRPr kumimoji="1" lang="en-US" altLang="zh-CN" sz="2800" dirty="0" smtClean="0">
              <a:solidFill>
                <a:srgbClr val="FFFFFF"/>
              </a:solidFill>
              <a:latin typeface="Times New Roman" pitchFamily="18" charset="0"/>
              <a:ea typeface="宋体" panose="02010600030101010101" pitchFamily="2" charset="-122"/>
            </a:endParaRPr>
          </a:p>
          <a:p>
            <a:pPr eaLnBrk="0" hangingPunct="0">
              <a:spcBef>
                <a:spcPct val="50000"/>
              </a:spcBef>
            </a:pPr>
            <a:endParaRPr kumimoji="1" lang="en-US" altLang="zh-CN" sz="2800" dirty="0" smtClean="0">
              <a:solidFill>
                <a:srgbClr val="FFFFFF"/>
              </a:solidFill>
              <a:latin typeface="Times New Roman" pitchFamily="18" charset="0"/>
              <a:ea typeface="宋体" panose="02010600030101010101" pitchFamily="2" charset="-122"/>
            </a:endParaRPr>
          </a:p>
          <a:p>
            <a:pPr eaLnBrk="0" hangingPunct="0">
              <a:spcBef>
                <a:spcPct val="50000"/>
              </a:spcBef>
            </a:pPr>
            <a:endParaRPr kumimoji="1" lang="en-US" altLang="zh-CN" sz="2800" dirty="0" smtClean="0">
              <a:solidFill>
                <a:srgbClr val="FFFFFF"/>
              </a:solidFill>
              <a:latin typeface="Times New Roman" pitchFamily="18" charset="0"/>
              <a:ea typeface="宋体" panose="02010600030101010101" pitchFamily="2" charset="-122"/>
            </a:endParaRPr>
          </a:p>
          <a:p>
            <a:pPr eaLnBrk="0" hangingPunct="0">
              <a:spcBef>
                <a:spcPct val="50000"/>
              </a:spcBef>
            </a:pPr>
            <a:r>
              <a:rPr kumimoji="1" lang="en-US" altLang="zh-CN" sz="2800" dirty="0" smtClean="0">
                <a:solidFill>
                  <a:srgbClr val="FFFFFF"/>
                </a:solidFill>
                <a:latin typeface="Times New Roman" pitchFamily="18" charset="0"/>
                <a:ea typeface="宋体" panose="02010600030101010101" pitchFamily="2" charset="-122"/>
              </a:rPr>
              <a:t>   2</a:t>
            </a:r>
          </a:p>
          <a:p>
            <a:pPr eaLnBrk="0" hangingPunct="0">
              <a:spcBef>
                <a:spcPct val="50000"/>
              </a:spcBef>
            </a:pPr>
            <a:r>
              <a:rPr kumimoji="1" lang="en-US" altLang="zh-CN" sz="2800" dirty="0" smtClean="0">
                <a:solidFill>
                  <a:srgbClr val="FFFFFF"/>
                </a:solidFill>
                <a:latin typeface="Times New Roman" pitchFamily="18" charset="0"/>
                <a:ea typeface="宋体" panose="02010600030101010101" pitchFamily="2" charset="-122"/>
              </a:rPr>
              <a:t>.</a:t>
            </a:r>
            <a:r>
              <a:rPr kumimoji="1" lang="zh-CN" altLang="en-US" sz="2400" dirty="0" smtClean="0">
                <a:solidFill>
                  <a:srgbClr val="FF0000"/>
                </a:solidFill>
                <a:latin typeface="Times New Roman" panose="02020603050405020304" pitchFamily="18" charset="0"/>
                <a:ea typeface="宋体" panose="02010600030101010101" pitchFamily="2" charset="-122"/>
              </a:rPr>
              <a:t>解决分段函数的求值问题，一般采用条件结构来实现算法，而分为三段或三段以上的分段函数的求值问题则要用到条件结构的嵌套</a:t>
            </a:r>
            <a:r>
              <a:rPr kumimoji="1" lang="zh-CN" altLang="en-US" sz="2800" dirty="0" smtClean="0">
                <a:solidFill>
                  <a:srgbClr val="FF0000"/>
                </a:solidFill>
                <a:latin typeface="Times New Roman" panose="02020603050405020304" pitchFamily="18" charset="0"/>
                <a:ea typeface="宋体" panose="02010600030101010101" pitchFamily="2" charset="-122"/>
              </a:rPr>
              <a:t>。</a:t>
            </a:r>
          </a:p>
          <a:p>
            <a:pPr eaLnBrk="0" hangingPunct="0">
              <a:spcBef>
                <a:spcPct val="50000"/>
              </a:spcBef>
            </a:pPr>
            <a:endParaRPr kumimoji="1" lang="en-US" altLang="zh-CN" sz="2800" dirty="0" smtClean="0">
              <a:solidFill>
                <a:srgbClr val="FFFFFF"/>
              </a:solidFill>
              <a:latin typeface="Times New Roman" pitchFamily="18" charset="0"/>
              <a:ea typeface="宋体" panose="02010600030101010101" pitchFamily="2" charset="-122"/>
            </a:endParaRPr>
          </a:p>
        </p:txBody>
      </p:sp>
      <p:pic>
        <p:nvPicPr>
          <p:cNvPr id="190484" name="Picture 20"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829" y="1221582"/>
            <a:ext cx="5711795" cy="2358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146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0476"/>
                                        </p:tgtEl>
                                        <p:attrNameLst>
                                          <p:attrName>style.visibility</p:attrName>
                                        </p:attrNameLst>
                                      </p:cBhvr>
                                      <p:to>
                                        <p:strVal val="visible"/>
                                      </p:to>
                                    </p:set>
                                    <p:anim calcmode="lin" valueType="num">
                                      <p:cBhvr additive="base">
                                        <p:cTn id="11" dur="500" fill="hold"/>
                                        <p:tgtEl>
                                          <p:spTgt spid="190476"/>
                                        </p:tgtEl>
                                        <p:attrNameLst>
                                          <p:attrName>ppt_x</p:attrName>
                                        </p:attrNameLst>
                                      </p:cBhvr>
                                      <p:tavLst>
                                        <p:tav tm="0">
                                          <p:val>
                                            <p:strVal val="#ppt_x"/>
                                          </p:val>
                                        </p:tav>
                                        <p:tav tm="100000">
                                          <p:val>
                                            <p:strVal val="#ppt_x"/>
                                          </p:val>
                                        </p:tav>
                                      </p:tavLst>
                                    </p:anim>
                                    <p:anim calcmode="lin" valueType="num">
                                      <p:cBhvr additive="base">
                                        <p:cTn id="12" dur="500" fill="hold"/>
                                        <p:tgtEl>
                                          <p:spTgt spid="19047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0479"/>
                                        </p:tgtEl>
                                        <p:attrNameLst>
                                          <p:attrName>style.visibility</p:attrName>
                                        </p:attrNameLst>
                                      </p:cBhvr>
                                      <p:to>
                                        <p:strVal val="visible"/>
                                      </p:to>
                                    </p:set>
                                    <p:animEffect transition="in" filter="fade">
                                      <p:cBhvr>
                                        <p:cTn id="17" dur="1000"/>
                                        <p:tgtEl>
                                          <p:spTgt spid="190479"/>
                                        </p:tgtEl>
                                      </p:cBhvr>
                                    </p:animEffect>
                                    <p:anim calcmode="lin" valueType="num">
                                      <p:cBhvr>
                                        <p:cTn id="18" dur="1000" fill="hold"/>
                                        <p:tgtEl>
                                          <p:spTgt spid="190479"/>
                                        </p:tgtEl>
                                        <p:attrNameLst>
                                          <p:attrName>ppt_x</p:attrName>
                                        </p:attrNameLst>
                                      </p:cBhvr>
                                      <p:tavLst>
                                        <p:tav tm="0">
                                          <p:val>
                                            <p:strVal val="#ppt_x"/>
                                          </p:val>
                                        </p:tav>
                                        <p:tav tm="100000">
                                          <p:val>
                                            <p:strVal val="#ppt_x"/>
                                          </p:val>
                                        </p:tav>
                                      </p:tavLst>
                                    </p:anim>
                                    <p:anim calcmode="lin" valueType="num">
                                      <p:cBhvr>
                                        <p:cTn id="19" dur="1000" fill="hold"/>
                                        <p:tgtEl>
                                          <p:spTgt spid="19047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90484"/>
                                        </p:tgtEl>
                                        <p:attrNameLst>
                                          <p:attrName>style.visibility</p:attrName>
                                        </p:attrNameLst>
                                      </p:cBhvr>
                                      <p:to>
                                        <p:strVal val="visible"/>
                                      </p:to>
                                    </p:set>
                                    <p:animEffect transition="in" filter="barn(inVertical)">
                                      <p:cBhvr>
                                        <p:cTn id="24" dur="500"/>
                                        <p:tgtEl>
                                          <p:spTgt spid="19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6" grpId="0" animBg="1"/>
      <p:bldP spid="1904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5" name="Picture 3" descr="t062"/>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55675" y="1275855"/>
            <a:ext cx="6408738" cy="3089672"/>
          </a:xfrm>
          <a:prstGeom prst="rect">
            <a:avLst/>
          </a:prstGeom>
          <a:noFill/>
          <a:extLst>
            <a:ext uri="{909E8E84-426E-40DD-AFC4-6F175D3DCCD1}">
              <a14:hiddenFill xmlns:a14="http://schemas.microsoft.com/office/drawing/2010/main">
                <a:solidFill>
                  <a:srgbClr val="FFFFFF"/>
                </a:solidFill>
              </a14:hiddenFill>
            </a:ext>
          </a:extLst>
        </p:spPr>
      </p:pic>
      <p:sp>
        <p:nvSpPr>
          <p:cNvPr id="187396" name="AutoShape 4"/>
          <p:cNvSpPr>
            <a:spLocks noChangeArrowheads="1"/>
          </p:cNvSpPr>
          <p:nvPr/>
        </p:nvSpPr>
        <p:spPr bwMode="auto">
          <a:xfrm>
            <a:off x="955681" y="790098"/>
            <a:ext cx="7504113" cy="3186113"/>
          </a:xfrm>
          <a:prstGeom prst="roundRect">
            <a:avLst>
              <a:gd name="adj" fmla="val 11046"/>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800" smtClean="0">
              <a:solidFill>
                <a:srgbClr val="FFFFFF"/>
              </a:solidFill>
              <a:latin typeface="Times New Roman" panose="02020603050405020304" pitchFamily="18" charset="0"/>
              <a:ea typeface="宋体" panose="02010600030101010101" pitchFamily="2" charset="-122"/>
            </a:endParaRPr>
          </a:p>
        </p:txBody>
      </p:sp>
      <p:sp>
        <p:nvSpPr>
          <p:cNvPr id="187410" name="Text Box 18"/>
          <p:cNvSpPr txBox="1">
            <a:spLocks noChangeArrowheads="1"/>
          </p:cNvSpPr>
          <p:nvPr/>
        </p:nvSpPr>
        <p:spPr bwMode="auto">
          <a:xfrm>
            <a:off x="3779838" y="299561"/>
            <a:ext cx="1873250" cy="523220"/>
          </a:xfrm>
          <a:prstGeom prst="rect">
            <a:avLst/>
          </a:prstGeo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smtClean="0">
                <a:solidFill>
                  <a:srgbClr val="FFFFFF"/>
                </a:solidFill>
                <a:latin typeface="Times New Roman" panose="02020603050405020304" pitchFamily="18" charset="0"/>
                <a:ea typeface="宋体" panose="02010600030101010101" pitchFamily="2" charset="-122"/>
              </a:rPr>
              <a:t>家庭作业</a:t>
            </a:r>
          </a:p>
        </p:txBody>
      </p:sp>
      <p:graphicFrame>
        <p:nvGraphicFramePr>
          <p:cNvPr id="187411" name="Object 19"/>
          <p:cNvGraphicFramePr>
            <a:graphicFrameLocks noGrp="1" noChangeAspect="1"/>
          </p:cNvGraphicFramePr>
          <p:nvPr>
            <p:ph idx="4294967295"/>
            <p:extLst>
              <p:ext uri="{D42A27DB-BD31-4B8C-83A1-F6EECF244321}">
                <p14:modId xmlns:p14="http://schemas.microsoft.com/office/powerpoint/2010/main" val="3784669428"/>
              </p:ext>
            </p:extLst>
          </p:nvPr>
        </p:nvGraphicFramePr>
        <p:xfrm>
          <a:off x="0" y="299542"/>
          <a:ext cx="2286000" cy="1466850"/>
        </p:xfrm>
        <a:graphic>
          <a:graphicData uri="http://schemas.openxmlformats.org/presentationml/2006/ole">
            <mc:AlternateContent xmlns:mc="http://schemas.openxmlformats.org/markup-compatibility/2006">
              <mc:Choice xmlns:v="urn:schemas-microsoft-com:vml" Requires="v">
                <p:oleObj spid="_x0000_s9234" name="Clip" r:id="rId4" imgW="2286000" imgH="1956240" progId="MS_ClipArt_Gallery.2">
                  <p:embed/>
                </p:oleObj>
              </mc:Choice>
              <mc:Fallback>
                <p:oleObj name="Clip" r:id="rId4" imgW="2286000" imgH="1956240" progId="MS_ClipArt_Gallery.2">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99542"/>
                        <a:ext cx="228600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7413" name="Rectangle 21"/>
          <p:cNvSpPr>
            <a:spLocks noChangeArrowheads="1"/>
          </p:cNvSpPr>
          <p:nvPr/>
        </p:nvSpPr>
        <p:spPr bwMode="auto">
          <a:xfrm>
            <a:off x="1258927" y="1529179"/>
            <a:ext cx="6264275" cy="1672253"/>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buFont typeface="Wingdings" pitchFamily="2" charset="2"/>
              <a:buChar char="Ø"/>
            </a:pPr>
            <a:r>
              <a:rPr lang="zh-CN" altLang="en-US" sz="2800" dirty="0" smtClean="0">
                <a:solidFill>
                  <a:srgbClr val="FFFFFF"/>
                </a:solidFill>
                <a:latin typeface="Times New Roman" pitchFamily="18" charset="0"/>
                <a:ea typeface="宋体" panose="02010600030101010101" pitchFamily="2" charset="-122"/>
              </a:rPr>
              <a:t>课本</a:t>
            </a:r>
            <a:r>
              <a:rPr lang="en-US" altLang="zh-CN" sz="2800" dirty="0" smtClean="0">
                <a:solidFill>
                  <a:srgbClr val="FFFFFF"/>
                </a:solidFill>
                <a:latin typeface="Times New Roman" pitchFamily="18" charset="0"/>
                <a:ea typeface="宋体" panose="02010600030101010101" pitchFamily="2" charset="-122"/>
              </a:rPr>
              <a:t>P.</a:t>
            </a:r>
            <a:r>
              <a:rPr lang="en-US" altLang="zh-CN" sz="2800" baseline="-25000" dirty="0" smtClean="0">
                <a:solidFill>
                  <a:srgbClr val="FFFFFF"/>
                </a:solidFill>
                <a:latin typeface="Times New Roman" pitchFamily="18" charset="0"/>
                <a:ea typeface="宋体" panose="02010600030101010101" pitchFamily="2" charset="-122"/>
              </a:rPr>
              <a:t>21  B1</a:t>
            </a:r>
          </a:p>
          <a:p>
            <a:pPr>
              <a:buFont typeface="Wingdings" pitchFamily="2" charset="2"/>
              <a:buChar char="Ø"/>
            </a:pPr>
            <a:endParaRPr lang="en-US" altLang="zh-CN" sz="2800" baseline="-25000" dirty="0" smtClean="0">
              <a:solidFill>
                <a:srgbClr val="FFFFFF"/>
              </a:solidFill>
              <a:latin typeface="Times New Roman" pitchFamily="18" charset="0"/>
              <a:ea typeface="宋体" panose="02010600030101010101" pitchFamily="2" charset="-122"/>
            </a:endParaRPr>
          </a:p>
          <a:p>
            <a:pPr>
              <a:buFont typeface="Wingdings" pitchFamily="2" charset="2"/>
              <a:buChar char="Ø"/>
            </a:pPr>
            <a:r>
              <a:rPr lang="en-US" altLang="zh-CN" sz="2800" dirty="0" smtClean="0">
                <a:solidFill>
                  <a:srgbClr val="FFFFFF"/>
                </a:solidFill>
                <a:latin typeface="Times New Roman" panose="02020603050405020304" pitchFamily="18" charset="0"/>
                <a:ea typeface="宋体" panose="02010600030101010101" pitchFamily="2" charset="-122"/>
              </a:rPr>
              <a:t>《</a:t>
            </a:r>
            <a:r>
              <a:rPr lang="zh-CN" altLang="en-US" sz="2800" dirty="0" smtClean="0">
                <a:solidFill>
                  <a:srgbClr val="FFFFFF"/>
                </a:solidFill>
                <a:latin typeface="Times New Roman" panose="02020603050405020304" pitchFamily="18" charset="0"/>
                <a:ea typeface="宋体" panose="02010600030101010101" pitchFamily="2" charset="-122"/>
              </a:rPr>
              <a:t>优化设计</a:t>
            </a:r>
            <a:r>
              <a:rPr lang="en-US" altLang="zh-CN" sz="2800" dirty="0" smtClean="0">
                <a:solidFill>
                  <a:srgbClr val="FFFFFF"/>
                </a:solidFill>
                <a:latin typeface="Times New Roman" panose="02020603050405020304" pitchFamily="18" charset="0"/>
                <a:ea typeface="宋体" panose="02010600030101010101" pitchFamily="2" charset="-122"/>
              </a:rPr>
              <a:t>》</a:t>
            </a:r>
          </a:p>
          <a:p>
            <a:pPr>
              <a:buFont typeface="Wingdings" pitchFamily="2" charset="2"/>
              <a:buChar char="Ø"/>
            </a:pPr>
            <a:endParaRPr lang="en-US" altLang="zh-CN" sz="2800" dirty="0" smtClean="0">
              <a:solidFill>
                <a:srgbClr val="FFFFFF"/>
              </a:solidFill>
              <a:latin typeface="Times New Roman" panose="02020603050405020304" pitchFamily="18" charset="0"/>
              <a:ea typeface="宋体" panose="02010600030101010101" pitchFamily="2" charset="-122"/>
            </a:endParaRPr>
          </a:p>
        </p:txBody>
      </p:sp>
      <p:grpSp>
        <p:nvGrpSpPr>
          <p:cNvPr id="187414" name="Group 22"/>
          <p:cNvGrpSpPr>
            <a:grpSpLocks/>
          </p:cNvGrpSpPr>
          <p:nvPr/>
        </p:nvGrpSpPr>
        <p:grpSpPr bwMode="auto">
          <a:xfrm>
            <a:off x="5964238" y="307893"/>
            <a:ext cx="2520950" cy="1291837"/>
            <a:chOff x="3426" y="588"/>
            <a:chExt cx="1588" cy="1085"/>
          </a:xfrm>
        </p:grpSpPr>
        <p:sp>
          <p:nvSpPr>
            <p:cNvPr id="187415" name="Freeform 23"/>
            <p:cNvSpPr>
              <a:spLocks/>
            </p:cNvSpPr>
            <p:nvPr/>
          </p:nvSpPr>
          <p:spPr bwMode="auto">
            <a:xfrm>
              <a:off x="3426" y="1191"/>
              <a:ext cx="1588" cy="439"/>
            </a:xfrm>
            <a:custGeom>
              <a:avLst/>
              <a:gdLst>
                <a:gd name="T0" fmla="*/ 432 w 2208"/>
                <a:gd name="T1" fmla="*/ 384 h 384"/>
                <a:gd name="T2" fmla="*/ 2208 w 2208"/>
                <a:gd name="T3" fmla="*/ 384 h 384"/>
                <a:gd name="T4" fmla="*/ 1776 w 2208"/>
                <a:gd name="T5" fmla="*/ 0 h 384"/>
                <a:gd name="T6" fmla="*/ 0 w 2208"/>
                <a:gd name="T7" fmla="*/ 0 h 384"/>
                <a:gd name="T8" fmla="*/ 432 w 2208"/>
                <a:gd name="T9" fmla="*/ 384 h 384"/>
              </a:gdLst>
              <a:ahLst/>
              <a:cxnLst>
                <a:cxn ang="0">
                  <a:pos x="T0" y="T1"/>
                </a:cxn>
                <a:cxn ang="0">
                  <a:pos x="T2" y="T3"/>
                </a:cxn>
                <a:cxn ang="0">
                  <a:pos x="T4" y="T5"/>
                </a:cxn>
                <a:cxn ang="0">
                  <a:pos x="T6" y="T7"/>
                </a:cxn>
                <a:cxn ang="0">
                  <a:pos x="T8" y="T9"/>
                </a:cxn>
              </a:cxnLst>
              <a:rect l="0" t="0" r="r" b="b"/>
              <a:pathLst>
                <a:path w="2208" h="384">
                  <a:moveTo>
                    <a:pt x="432" y="384"/>
                  </a:moveTo>
                  <a:lnTo>
                    <a:pt x="2208" y="384"/>
                  </a:lnTo>
                  <a:lnTo>
                    <a:pt x="1776" y="0"/>
                  </a:lnTo>
                  <a:lnTo>
                    <a:pt x="0" y="0"/>
                  </a:lnTo>
                  <a:lnTo>
                    <a:pt x="432" y="384"/>
                  </a:lnTo>
                  <a:close/>
                </a:path>
              </a:pathLst>
            </a:custGeom>
            <a:gradFill rotWithShape="0">
              <a:gsLst>
                <a:gs pos="0">
                  <a:srgbClr val="FFFFFF"/>
                </a:gs>
                <a:gs pos="100000">
                  <a:srgbClr val="99CC00"/>
                </a:gs>
              </a:gsLst>
              <a:lin ang="5400000" scaled="1"/>
            </a:gradFill>
            <a:ln w="19050" cap="flat" cmpd="sng">
              <a:solidFill>
                <a:schemeClr val="accent1"/>
              </a:solidFill>
              <a:prstDash val="solid"/>
              <a:round/>
              <a:headEnd/>
              <a:tailEnd/>
            </a:ln>
            <a:effectLst>
              <a:prstShdw prst="shdw15">
                <a:schemeClr val="bg2"/>
              </a:prstShdw>
            </a:effec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16" name="Freeform 24"/>
            <p:cNvSpPr>
              <a:spLocks/>
            </p:cNvSpPr>
            <p:nvPr/>
          </p:nvSpPr>
          <p:spPr bwMode="auto">
            <a:xfrm rot="158589">
              <a:off x="3495" y="928"/>
              <a:ext cx="414" cy="439"/>
            </a:xfrm>
            <a:custGeom>
              <a:avLst/>
              <a:gdLst>
                <a:gd name="T0" fmla="*/ 48 w 576"/>
                <a:gd name="T1" fmla="*/ 768 h 816"/>
                <a:gd name="T2" fmla="*/ 192 w 576"/>
                <a:gd name="T3" fmla="*/ 816 h 816"/>
                <a:gd name="T4" fmla="*/ 576 w 576"/>
                <a:gd name="T5" fmla="*/ 96 h 816"/>
                <a:gd name="T6" fmla="*/ 384 w 576"/>
                <a:gd name="T7" fmla="*/ 0 h 816"/>
                <a:gd name="T8" fmla="*/ 0 w 576"/>
                <a:gd name="T9" fmla="*/ 720 h 816"/>
              </a:gdLst>
              <a:ahLst/>
              <a:cxnLst>
                <a:cxn ang="0">
                  <a:pos x="T0" y="T1"/>
                </a:cxn>
                <a:cxn ang="0">
                  <a:pos x="T2" y="T3"/>
                </a:cxn>
                <a:cxn ang="0">
                  <a:pos x="T4" y="T5"/>
                </a:cxn>
                <a:cxn ang="0">
                  <a:pos x="T6" y="T7"/>
                </a:cxn>
                <a:cxn ang="0">
                  <a:pos x="T8" y="T9"/>
                </a:cxn>
              </a:cxnLst>
              <a:rect l="0" t="0" r="r" b="b"/>
              <a:pathLst>
                <a:path w="576" h="816">
                  <a:moveTo>
                    <a:pt x="48" y="768"/>
                  </a:moveTo>
                  <a:lnTo>
                    <a:pt x="192" y="816"/>
                  </a:lnTo>
                  <a:lnTo>
                    <a:pt x="576" y="96"/>
                  </a:lnTo>
                  <a:lnTo>
                    <a:pt x="384" y="0"/>
                  </a:lnTo>
                  <a:lnTo>
                    <a:pt x="0" y="720"/>
                  </a:lnTo>
                </a:path>
              </a:pathLst>
            </a:custGeom>
            <a:gradFill rotWithShape="0">
              <a:gsLst>
                <a:gs pos="0">
                  <a:srgbClr val="FFCC66"/>
                </a:gs>
                <a:gs pos="100000">
                  <a:schemeClr val="accent2"/>
                </a:gs>
              </a:gsLst>
              <a:lin ang="18900000" scaled="1"/>
            </a:gradFill>
            <a:ln w="38100" cap="flat" cmpd="sng">
              <a:solidFill>
                <a:schemeClr val="accent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17" name="Freeform 25"/>
            <p:cNvSpPr>
              <a:spLocks/>
            </p:cNvSpPr>
            <p:nvPr/>
          </p:nvSpPr>
          <p:spPr bwMode="auto">
            <a:xfrm>
              <a:off x="3633" y="960"/>
              <a:ext cx="414" cy="439"/>
            </a:xfrm>
            <a:custGeom>
              <a:avLst/>
              <a:gdLst>
                <a:gd name="T0" fmla="*/ 0 w 432"/>
                <a:gd name="T1" fmla="*/ 624 h 624"/>
                <a:gd name="T2" fmla="*/ 96 w 432"/>
                <a:gd name="T3" fmla="*/ 624 h 624"/>
                <a:gd name="T4" fmla="*/ 432 w 432"/>
                <a:gd name="T5" fmla="*/ 0 h 624"/>
                <a:gd name="T6" fmla="*/ 288 w 432"/>
                <a:gd name="T7" fmla="*/ 48 h 624"/>
                <a:gd name="T8" fmla="*/ 0 w 432"/>
                <a:gd name="T9" fmla="*/ 624 h 624"/>
              </a:gdLst>
              <a:ahLst/>
              <a:cxnLst>
                <a:cxn ang="0">
                  <a:pos x="T0" y="T1"/>
                </a:cxn>
                <a:cxn ang="0">
                  <a:pos x="T2" y="T3"/>
                </a:cxn>
                <a:cxn ang="0">
                  <a:pos x="T4" y="T5"/>
                </a:cxn>
                <a:cxn ang="0">
                  <a:pos x="T6" y="T7"/>
                </a:cxn>
                <a:cxn ang="0">
                  <a:pos x="T8" y="T9"/>
                </a:cxn>
              </a:cxnLst>
              <a:rect l="0" t="0" r="r" b="b"/>
              <a:pathLst>
                <a:path w="432" h="624">
                  <a:moveTo>
                    <a:pt x="0" y="624"/>
                  </a:moveTo>
                  <a:lnTo>
                    <a:pt x="96" y="624"/>
                  </a:lnTo>
                  <a:lnTo>
                    <a:pt x="432" y="0"/>
                  </a:lnTo>
                  <a:lnTo>
                    <a:pt x="288" y="48"/>
                  </a:lnTo>
                  <a:lnTo>
                    <a:pt x="0" y="624"/>
                  </a:lnTo>
                  <a:close/>
                </a:path>
              </a:pathLst>
            </a:custGeom>
            <a:gradFill rotWithShape="0">
              <a:gsLst>
                <a:gs pos="0">
                  <a:schemeClr val="accent2"/>
                </a:gs>
                <a:gs pos="50000">
                  <a:srgbClr val="CC3300"/>
                </a:gs>
                <a:gs pos="100000">
                  <a:schemeClr val="accent2"/>
                </a:gs>
              </a:gsLst>
              <a:lin ang="2700000" scaled="1"/>
            </a:gradFill>
            <a:ln w="38100" cap="flat" cmpd="sng">
              <a:solidFill>
                <a:srgbClr val="CC33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18" name="Freeform 26"/>
            <p:cNvSpPr>
              <a:spLocks/>
            </p:cNvSpPr>
            <p:nvPr/>
          </p:nvSpPr>
          <p:spPr bwMode="auto">
            <a:xfrm rot="961415">
              <a:off x="3495" y="884"/>
              <a:ext cx="207" cy="439"/>
            </a:xfrm>
            <a:custGeom>
              <a:avLst/>
              <a:gdLst>
                <a:gd name="T0" fmla="*/ 480 w 480"/>
                <a:gd name="T1" fmla="*/ 96 h 720"/>
                <a:gd name="T2" fmla="*/ 192 w 480"/>
                <a:gd name="T3" fmla="*/ 672 h 720"/>
                <a:gd name="T4" fmla="*/ 144 w 480"/>
                <a:gd name="T5" fmla="*/ 720 h 720"/>
                <a:gd name="T6" fmla="*/ 0 w 480"/>
                <a:gd name="T7" fmla="*/ 624 h 720"/>
                <a:gd name="T8" fmla="*/ 144 w 480"/>
                <a:gd name="T9" fmla="*/ 336 h 720"/>
                <a:gd name="T10" fmla="*/ 336 w 480"/>
                <a:gd name="T11" fmla="*/ 0 h 720"/>
                <a:gd name="T12" fmla="*/ 480 w 480"/>
                <a:gd name="T13" fmla="*/ 96 h 720"/>
              </a:gdLst>
              <a:ahLst/>
              <a:cxnLst>
                <a:cxn ang="0">
                  <a:pos x="T0" y="T1"/>
                </a:cxn>
                <a:cxn ang="0">
                  <a:pos x="T2" y="T3"/>
                </a:cxn>
                <a:cxn ang="0">
                  <a:pos x="T4" y="T5"/>
                </a:cxn>
                <a:cxn ang="0">
                  <a:pos x="T6" y="T7"/>
                </a:cxn>
                <a:cxn ang="0">
                  <a:pos x="T8" y="T9"/>
                </a:cxn>
                <a:cxn ang="0">
                  <a:pos x="T10" y="T11"/>
                </a:cxn>
                <a:cxn ang="0">
                  <a:pos x="T12" y="T13"/>
                </a:cxn>
              </a:cxnLst>
              <a:rect l="0" t="0" r="r" b="b"/>
              <a:pathLst>
                <a:path w="480" h="720">
                  <a:moveTo>
                    <a:pt x="480" y="96"/>
                  </a:moveTo>
                  <a:lnTo>
                    <a:pt x="192" y="672"/>
                  </a:lnTo>
                  <a:lnTo>
                    <a:pt x="144" y="720"/>
                  </a:lnTo>
                  <a:lnTo>
                    <a:pt x="0" y="624"/>
                  </a:lnTo>
                  <a:lnTo>
                    <a:pt x="144" y="336"/>
                  </a:lnTo>
                  <a:lnTo>
                    <a:pt x="336" y="0"/>
                  </a:lnTo>
                  <a:lnTo>
                    <a:pt x="480" y="96"/>
                  </a:lnTo>
                  <a:close/>
                </a:path>
              </a:pathLst>
            </a:custGeom>
            <a:gradFill rotWithShape="0">
              <a:gsLst>
                <a:gs pos="0">
                  <a:schemeClr val="hlink"/>
                </a:gs>
                <a:gs pos="50000">
                  <a:srgbClr val="FFCC66"/>
                </a:gs>
                <a:gs pos="100000">
                  <a:schemeClr val="hlink"/>
                </a:gs>
              </a:gsLst>
              <a:lin ang="2700000" scaled="1"/>
            </a:gradFill>
            <a:ln w="19050" cap="flat" cmpd="sng">
              <a:solidFill>
                <a:srgbClr val="FFCC66"/>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19" name="Freeform 27"/>
            <p:cNvSpPr>
              <a:spLocks/>
            </p:cNvSpPr>
            <p:nvPr/>
          </p:nvSpPr>
          <p:spPr bwMode="auto">
            <a:xfrm>
              <a:off x="3702" y="873"/>
              <a:ext cx="345" cy="439"/>
            </a:xfrm>
            <a:custGeom>
              <a:avLst/>
              <a:gdLst>
                <a:gd name="T0" fmla="*/ 192 w 336"/>
                <a:gd name="T1" fmla="*/ 240 h 240"/>
                <a:gd name="T2" fmla="*/ 48 w 336"/>
                <a:gd name="T3" fmla="*/ 144 h 240"/>
                <a:gd name="T4" fmla="*/ 0 w 336"/>
                <a:gd name="T5" fmla="*/ 48 h 240"/>
                <a:gd name="T6" fmla="*/ 144 w 336"/>
                <a:gd name="T7" fmla="*/ 0 h 240"/>
                <a:gd name="T8" fmla="*/ 288 w 336"/>
                <a:gd name="T9" fmla="*/ 48 h 240"/>
                <a:gd name="T10" fmla="*/ 336 w 336"/>
                <a:gd name="T11" fmla="*/ 192 h 240"/>
                <a:gd name="T12" fmla="*/ 192 w 336"/>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336" h="240">
                  <a:moveTo>
                    <a:pt x="192" y="240"/>
                  </a:moveTo>
                  <a:lnTo>
                    <a:pt x="48" y="144"/>
                  </a:lnTo>
                  <a:lnTo>
                    <a:pt x="0" y="48"/>
                  </a:lnTo>
                  <a:lnTo>
                    <a:pt x="144" y="0"/>
                  </a:lnTo>
                  <a:lnTo>
                    <a:pt x="288" y="48"/>
                  </a:lnTo>
                  <a:lnTo>
                    <a:pt x="336" y="192"/>
                  </a:lnTo>
                  <a:lnTo>
                    <a:pt x="192" y="240"/>
                  </a:lnTo>
                  <a:close/>
                </a:path>
              </a:pathLst>
            </a:custGeom>
            <a:gradFill rotWithShape="0">
              <a:gsLst>
                <a:gs pos="0">
                  <a:srgbClr val="FFCC66"/>
                </a:gs>
                <a:gs pos="50000">
                  <a:srgbClr val="FF9933"/>
                </a:gs>
                <a:gs pos="100000">
                  <a:srgbClr val="FFCC66"/>
                </a:gs>
              </a:gsLst>
              <a:lin ang="18900000" scaled="1"/>
            </a:gradFill>
            <a:ln w="19050" cap="flat" cmpd="sng">
              <a:solidFill>
                <a:schemeClr val="accent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20" name="Freeform 28"/>
            <p:cNvSpPr>
              <a:spLocks/>
            </p:cNvSpPr>
            <p:nvPr/>
          </p:nvSpPr>
          <p:spPr bwMode="auto">
            <a:xfrm>
              <a:off x="3461" y="1220"/>
              <a:ext cx="276" cy="439"/>
            </a:xfrm>
            <a:custGeom>
              <a:avLst/>
              <a:gdLst>
                <a:gd name="T0" fmla="*/ 192 w 384"/>
                <a:gd name="T1" fmla="*/ 192 h 384"/>
                <a:gd name="T2" fmla="*/ 96 w 384"/>
                <a:gd name="T3" fmla="*/ 144 h 384"/>
                <a:gd name="T4" fmla="*/ 48 w 384"/>
                <a:gd name="T5" fmla="*/ 96 h 384"/>
                <a:gd name="T6" fmla="*/ 0 w 384"/>
                <a:gd name="T7" fmla="*/ 0 h 384"/>
                <a:gd name="T8" fmla="*/ 0 w 384"/>
                <a:gd name="T9" fmla="*/ 384 h 384"/>
                <a:gd name="T10" fmla="*/ 384 w 384"/>
                <a:gd name="T11" fmla="*/ 192 h 384"/>
                <a:gd name="T12" fmla="*/ 192 w 384"/>
                <a:gd name="T13" fmla="*/ 192 h 384"/>
              </a:gdLst>
              <a:ahLst/>
              <a:cxnLst>
                <a:cxn ang="0">
                  <a:pos x="T0" y="T1"/>
                </a:cxn>
                <a:cxn ang="0">
                  <a:pos x="T2" y="T3"/>
                </a:cxn>
                <a:cxn ang="0">
                  <a:pos x="T4" y="T5"/>
                </a:cxn>
                <a:cxn ang="0">
                  <a:pos x="T6" y="T7"/>
                </a:cxn>
                <a:cxn ang="0">
                  <a:pos x="T8" y="T9"/>
                </a:cxn>
                <a:cxn ang="0">
                  <a:pos x="T10" y="T11"/>
                </a:cxn>
                <a:cxn ang="0">
                  <a:pos x="T12" y="T13"/>
                </a:cxn>
              </a:cxnLst>
              <a:rect l="0" t="0" r="r" b="b"/>
              <a:pathLst>
                <a:path w="384" h="384">
                  <a:moveTo>
                    <a:pt x="192" y="192"/>
                  </a:moveTo>
                  <a:lnTo>
                    <a:pt x="96" y="144"/>
                  </a:lnTo>
                  <a:lnTo>
                    <a:pt x="48" y="96"/>
                  </a:lnTo>
                  <a:lnTo>
                    <a:pt x="0" y="0"/>
                  </a:lnTo>
                  <a:lnTo>
                    <a:pt x="0" y="384"/>
                  </a:lnTo>
                  <a:lnTo>
                    <a:pt x="384" y="192"/>
                  </a:lnTo>
                  <a:lnTo>
                    <a:pt x="192" y="192"/>
                  </a:lnTo>
                  <a:close/>
                </a:path>
              </a:pathLst>
            </a:custGeom>
            <a:gradFill rotWithShape="0">
              <a:gsLst>
                <a:gs pos="0">
                  <a:schemeClr val="hlink"/>
                </a:gs>
                <a:gs pos="50000">
                  <a:srgbClr val="FF9900"/>
                </a:gs>
                <a:gs pos="100000">
                  <a:schemeClr val="hlink"/>
                </a:gs>
              </a:gsLst>
              <a:lin ang="2700000" scaled="1"/>
            </a:gradFill>
            <a:ln w="19050" cap="flat" cmpd="sng">
              <a:solidFill>
                <a:schemeClr val="accent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21" name="Freeform 29"/>
            <p:cNvSpPr>
              <a:spLocks/>
            </p:cNvSpPr>
            <p:nvPr/>
          </p:nvSpPr>
          <p:spPr bwMode="auto">
            <a:xfrm rot="1629174">
              <a:off x="3426" y="1234"/>
              <a:ext cx="106" cy="439"/>
            </a:xfrm>
            <a:custGeom>
              <a:avLst/>
              <a:gdLst>
                <a:gd name="T0" fmla="*/ 0 w 96"/>
                <a:gd name="T1" fmla="*/ 0 h 96"/>
                <a:gd name="T2" fmla="*/ 96 w 96"/>
                <a:gd name="T3" fmla="*/ 0 h 96"/>
                <a:gd name="T4" fmla="*/ 48 w 96"/>
                <a:gd name="T5" fmla="*/ 96 h 96"/>
                <a:gd name="T6" fmla="*/ 0 w 96"/>
                <a:gd name="T7" fmla="*/ 0 h 96"/>
              </a:gdLst>
              <a:ahLst/>
              <a:cxnLst>
                <a:cxn ang="0">
                  <a:pos x="T0" y="T1"/>
                </a:cxn>
                <a:cxn ang="0">
                  <a:pos x="T2" y="T3"/>
                </a:cxn>
                <a:cxn ang="0">
                  <a:pos x="T4" y="T5"/>
                </a:cxn>
                <a:cxn ang="0">
                  <a:pos x="T6" y="T7"/>
                </a:cxn>
              </a:cxnLst>
              <a:rect l="0" t="0" r="r" b="b"/>
              <a:pathLst>
                <a:path w="96" h="96">
                  <a:moveTo>
                    <a:pt x="0" y="0"/>
                  </a:moveTo>
                  <a:lnTo>
                    <a:pt x="96" y="0"/>
                  </a:lnTo>
                  <a:lnTo>
                    <a:pt x="48" y="96"/>
                  </a:lnTo>
                  <a:lnTo>
                    <a:pt x="0" y="0"/>
                  </a:lnTo>
                  <a:close/>
                </a:path>
              </a:pathLst>
            </a:custGeom>
            <a:gradFill rotWithShape="0">
              <a:gsLst>
                <a:gs pos="0">
                  <a:schemeClr val="bg1"/>
                </a:gs>
                <a:gs pos="50000">
                  <a:srgbClr val="969696"/>
                </a:gs>
                <a:gs pos="100000">
                  <a:schemeClr val="bg1"/>
                </a:gs>
              </a:gsLst>
              <a:lin ang="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22" name="Oval 30"/>
            <p:cNvSpPr>
              <a:spLocks noChangeArrowheads="1"/>
            </p:cNvSpPr>
            <p:nvPr/>
          </p:nvSpPr>
          <p:spPr bwMode="auto">
            <a:xfrm>
              <a:off x="3840" y="588"/>
              <a:ext cx="104" cy="618"/>
            </a:xfrm>
            <a:prstGeom prst="ellipse">
              <a:avLst/>
            </a:prstGeom>
            <a:gradFill rotWithShape="0">
              <a:gsLst>
                <a:gs pos="0">
                  <a:schemeClr val="bg2"/>
                </a:gs>
                <a:gs pos="100000">
                  <a:schemeClr val="bg1"/>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187423" name="Text Box 31"/>
            <p:cNvSpPr txBox="1">
              <a:spLocks noChangeArrowheads="1"/>
            </p:cNvSpPr>
            <p:nvPr/>
          </p:nvSpPr>
          <p:spPr bwMode="auto">
            <a:xfrm>
              <a:off x="4012" y="901"/>
              <a:ext cx="933" cy="439"/>
            </a:xfrm>
            <a:prstGeom prst="rect">
              <a:avLst/>
            </a:prstGeom>
            <a:noFill/>
            <a:ln>
              <a:noFill/>
            </a:ln>
            <a:effectLst/>
            <a:extLst>
              <a:ext uri="{909E8E84-426E-40DD-AFC4-6F175D3DCCD1}">
                <a14:hiddenFill xmlns:a14="http://schemas.microsoft.com/office/drawing/2010/main">
                  <a:solidFill>
                    <a:schemeClr val="accent2">
                      <a:alpha val="50000"/>
                    </a:schemeClr>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endParaRPr lang="zh-CN" altLang="zh-CN" sz="2800" smtClean="0">
                <a:solidFill>
                  <a:srgbClr val="0000CC"/>
                </a:solidFill>
                <a:effectLst>
                  <a:outerShdw blurRad="38100" dist="38100" dir="2700000" algn="tl">
                    <a:srgbClr val="000000"/>
                  </a:outerShdw>
                </a:effectLst>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24855807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27958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7014" y="1635646"/>
            <a:ext cx="2037737"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dirty="0" smtClean="0">
                <a:ln w="11430"/>
                <a:gradFill>
                  <a:gsLst>
                    <a:gs pos="0">
                      <a:srgbClr val="E66036">
                        <a:tint val="70000"/>
                        <a:satMod val="245000"/>
                      </a:srgbClr>
                    </a:gs>
                    <a:gs pos="75000">
                      <a:srgbClr val="E66036">
                        <a:tint val="90000"/>
                        <a:shade val="60000"/>
                        <a:satMod val="240000"/>
                      </a:srgbClr>
                    </a:gs>
                    <a:gs pos="100000">
                      <a:srgbClr val="E66036">
                        <a:tint val="100000"/>
                        <a:shade val="50000"/>
                        <a:satMod val="240000"/>
                      </a:srgbClr>
                    </a:gs>
                  </a:gsLst>
                  <a:lin ang="5400000"/>
                </a:gradFill>
                <a:effectLst>
                  <a:outerShdw blurRad="50800" dist="39000" dir="5460000" algn="tl">
                    <a:srgbClr val="000000">
                      <a:alpha val="38000"/>
                    </a:srgbClr>
                  </a:outerShdw>
                </a:effectLst>
              </a:rPr>
              <a:t>第三课时</a:t>
            </a:r>
            <a:endParaRPr lang="zh-CN" altLang="en-US" sz="3600" b="1" dirty="0">
              <a:ln w="11430"/>
              <a:gradFill>
                <a:gsLst>
                  <a:gs pos="0">
                    <a:srgbClr val="E66036">
                      <a:tint val="70000"/>
                      <a:satMod val="245000"/>
                    </a:srgbClr>
                  </a:gs>
                  <a:gs pos="75000">
                    <a:srgbClr val="E66036">
                      <a:tint val="90000"/>
                      <a:shade val="60000"/>
                      <a:satMod val="240000"/>
                    </a:srgbClr>
                  </a:gs>
                  <a:gs pos="100000">
                    <a:srgbClr val="E66036">
                      <a:tint val="100000"/>
                      <a:shade val="50000"/>
                      <a:satMod val="240000"/>
                    </a:srgbClr>
                  </a:gs>
                </a:gsLst>
                <a:lin ang="5400000"/>
              </a:gradFill>
              <a:effectLst>
                <a:outerShdw blurRad="50800" dist="39000" dir="5460000" algn="tl">
                  <a:srgbClr val="000000">
                    <a:alpha val="38000"/>
                  </a:srgbClr>
                </a:outerShdw>
              </a:effectLst>
            </a:endParaRPr>
          </a:p>
        </p:txBody>
      </p:sp>
      <p:pic>
        <p:nvPicPr>
          <p:cNvPr id="39938" name="Picture 2" descr="C:\Documents and Settings\Administrator\桌面\新建文件夹 (4)\u=3215479230,1555323655&amp;fm=21&amp;gp=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09172" y="2643759"/>
            <a:ext cx="1904240" cy="1428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878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ext Box 2"/>
          <p:cNvSpPr txBox="1">
            <a:spLocks noChangeArrowheads="1"/>
          </p:cNvSpPr>
          <p:nvPr/>
        </p:nvSpPr>
        <p:spPr bwMode="auto">
          <a:xfrm>
            <a:off x="311489" y="1383506"/>
            <a:ext cx="842486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US" altLang="zh-CN" sz="2800" dirty="0" smtClean="0">
                <a:solidFill>
                  <a:srgbClr val="FFFFFF"/>
                </a:solidFill>
                <a:latin typeface="Times New Roman" panose="02020603050405020304" pitchFamily="18" charset="0"/>
                <a:ea typeface="宋体" panose="02010600030101010101" pitchFamily="2" charset="-122"/>
              </a:rPr>
              <a:t>        </a:t>
            </a:r>
            <a:r>
              <a:rPr lang="zh-CN" altLang="en-US" sz="2800" dirty="0" smtClean="0">
                <a:latin typeface="Times New Roman" panose="02020603050405020304" pitchFamily="18" charset="0"/>
                <a:ea typeface="宋体" panose="02010600030101010101" pitchFamily="2" charset="-122"/>
              </a:rPr>
              <a:t>程序框图又称流程图</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是一种用程序框、流程线及文字说明来表示算法的图形</a:t>
            </a:r>
            <a:r>
              <a:rPr lang="en-US" altLang="zh-CN" sz="2800" dirty="0" smtClean="0">
                <a:latin typeface="Times New Roman" panose="02020603050405020304" pitchFamily="18" charset="0"/>
                <a:ea typeface="宋体" panose="02010600030101010101" pitchFamily="2" charset="-122"/>
              </a:rPr>
              <a:t>.</a:t>
            </a:r>
          </a:p>
        </p:txBody>
      </p:sp>
      <p:sp>
        <p:nvSpPr>
          <p:cNvPr id="312324" name="Rectangle 4"/>
          <p:cNvSpPr>
            <a:spLocks noChangeArrowheads="1"/>
          </p:cNvSpPr>
          <p:nvPr/>
        </p:nvSpPr>
        <p:spPr bwMode="auto">
          <a:xfrm>
            <a:off x="257514" y="843131"/>
            <a:ext cx="37385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en-US" altLang="zh-CN" sz="2800" dirty="0" smtClean="0">
                <a:solidFill>
                  <a:srgbClr val="C00000"/>
                </a:solidFill>
                <a:latin typeface="Times New Roman" panose="02020603050405020304" pitchFamily="18" charset="0"/>
                <a:ea typeface="宋体" panose="02010600030101010101" pitchFamily="2" charset="-122"/>
              </a:rPr>
              <a:t>1.</a:t>
            </a:r>
            <a:r>
              <a:rPr lang="zh-CN" altLang="en-US" sz="2800" dirty="0" smtClean="0">
                <a:solidFill>
                  <a:srgbClr val="C00000"/>
                </a:solidFill>
                <a:latin typeface="Times New Roman" panose="02020603050405020304" pitchFamily="18" charset="0"/>
                <a:ea typeface="宋体" panose="02010600030101010101" pitchFamily="2" charset="-122"/>
              </a:rPr>
              <a:t>程序框图的概念</a:t>
            </a:r>
          </a:p>
        </p:txBody>
      </p:sp>
      <p:sp>
        <p:nvSpPr>
          <p:cNvPr id="312325" name="Rectangle 5"/>
          <p:cNvSpPr>
            <a:spLocks noChangeArrowheads="1"/>
          </p:cNvSpPr>
          <p:nvPr/>
        </p:nvSpPr>
        <p:spPr bwMode="auto">
          <a:xfrm>
            <a:off x="107950" y="2329031"/>
            <a:ext cx="84915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en-US" altLang="zh-CN" sz="2800" dirty="0" smtClean="0">
                <a:solidFill>
                  <a:srgbClr val="C00000"/>
                </a:solidFill>
                <a:latin typeface="Times New Roman" panose="02020603050405020304" pitchFamily="18" charset="0"/>
                <a:ea typeface="宋体" panose="02010600030101010101" pitchFamily="2" charset="-122"/>
              </a:rPr>
              <a:t>2.</a:t>
            </a:r>
            <a:r>
              <a:rPr lang="zh-CN" altLang="en-US" sz="2800" dirty="0" smtClean="0">
                <a:solidFill>
                  <a:srgbClr val="C00000"/>
                </a:solidFill>
                <a:latin typeface="Times New Roman" panose="02020603050405020304" pitchFamily="18" charset="0"/>
                <a:ea typeface="宋体" panose="02010600030101010101" pitchFamily="2" charset="-122"/>
              </a:rPr>
              <a:t>常见的程序框</a:t>
            </a:r>
            <a:r>
              <a:rPr kumimoji="1" lang="en-US" altLang="zh-CN" sz="2800" dirty="0" smtClean="0">
                <a:solidFill>
                  <a:srgbClr val="C00000"/>
                </a:solidFill>
                <a:latin typeface="Times New Roman" panose="02020603050405020304" pitchFamily="18" charset="0"/>
                <a:ea typeface="宋体" panose="02010600030101010101" pitchFamily="2" charset="-122"/>
              </a:rPr>
              <a:t>(ANSI,</a:t>
            </a:r>
            <a:r>
              <a:rPr kumimoji="1" lang="zh-CN" altLang="en-US" sz="2800" dirty="0" smtClean="0">
                <a:solidFill>
                  <a:srgbClr val="C00000"/>
                </a:solidFill>
                <a:latin typeface="Times New Roman" panose="02020603050405020304" pitchFamily="18" charset="0"/>
                <a:ea typeface="宋体" panose="02010600030101010101" pitchFamily="2" charset="-122"/>
              </a:rPr>
              <a:t>美国国家标准化协会</a:t>
            </a:r>
            <a:r>
              <a:rPr kumimoji="1" lang="en-US" altLang="zh-CN" sz="2800" dirty="0" smtClean="0">
                <a:solidFill>
                  <a:srgbClr val="C00000"/>
                </a:solidFill>
                <a:latin typeface="Times New Roman" panose="02020603050405020304" pitchFamily="18" charset="0"/>
                <a:ea typeface="宋体" panose="02010600030101010101" pitchFamily="2" charset="-122"/>
              </a:rPr>
              <a:t>)</a:t>
            </a:r>
          </a:p>
        </p:txBody>
      </p:sp>
      <p:graphicFrame>
        <p:nvGraphicFramePr>
          <p:cNvPr id="312326" name="Group 6"/>
          <p:cNvGraphicFramePr>
            <a:graphicFrameLocks noGrp="1"/>
          </p:cNvGraphicFramePr>
          <p:nvPr>
            <p:ph idx="4294967295"/>
            <p:extLst>
              <p:ext uri="{D42A27DB-BD31-4B8C-83A1-F6EECF244321}">
                <p14:modId xmlns:p14="http://schemas.microsoft.com/office/powerpoint/2010/main" val="2396374379"/>
              </p:ext>
            </p:extLst>
          </p:nvPr>
        </p:nvGraphicFramePr>
        <p:xfrm>
          <a:off x="311489" y="3039980"/>
          <a:ext cx="8507413" cy="1620441"/>
        </p:xfrm>
        <a:graphic>
          <a:graphicData uri="http://schemas.openxmlformats.org/drawingml/2006/table">
            <a:tbl>
              <a:tblPr/>
              <a:tblGrid>
                <a:gridCol w="2170113"/>
                <a:gridCol w="1837307"/>
                <a:gridCol w="4499993"/>
              </a:tblGrid>
              <a:tr h="439341">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rPr>
                        <a:t>图形符号</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rPr>
                        <a:t>名称</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rPr>
                        <a:t>功能</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r>
              <a:tr h="650081">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1019">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312344" name="Group 24"/>
          <p:cNvGrpSpPr>
            <a:grpSpLocks/>
          </p:cNvGrpSpPr>
          <p:nvPr/>
        </p:nvGrpSpPr>
        <p:grpSpPr bwMode="auto">
          <a:xfrm>
            <a:off x="562336" y="3576327"/>
            <a:ext cx="1006475" cy="432197"/>
            <a:chOff x="476" y="3158"/>
            <a:chExt cx="634" cy="680"/>
          </a:xfrm>
        </p:grpSpPr>
        <p:sp>
          <p:nvSpPr>
            <p:cNvPr id="312345" name="Line 25"/>
            <p:cNvSpPr>
              <a:spLocks noChangeShapeType="1"/>
            </p:cNvSpPr>
            <p:nvPr/>
          </p:nvSpPr>
          <p:spPr bwMode="auto">
            <a:xfrm>
              <a:off x="476" y="3158"/>
              <a:ext cx="0" cy="68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cxnSp>
          <p:nvCxnSpPr>
            <p:cNvPr id="312346" name="AutoShape 26"/>
            <p:cNvCxnSpPr>
              <a:cxnSpLocks noChangeShapeType="1"/>
            </p:cNvCxnSpPr>
            <p:nvPr/>
          </p:nvCxnSpPr>
          <p:spPr bwMode="auto">
            <a:xfrm rot="16200000" flipH="1">
              <a:off x="634" y="3362"/>
              <a:ext cx="499" cy="453"/>
            </a:xfrm>
            <a:prstGeom prst="bentConnector3">
              <a:avLst>
                <a:gd name="adj1" fmla="val -60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12347" name="Oval 27"/>
          <p:cNvSpPr>
            <a:spLocks noChangeArrowheads="1"/>
          </p:cNvSpPr>
          <p:nvPr/>
        </p:nvSpPr>
        <p:spPr bwMode="auto">
          <a:xfrm>
            <a:off x="749674" y="4199023"/>
            <a:ext cx="503237" cy="377429"/>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312348" name="Text Box 28"/>
          <p:cNvSpPr txBox="1">
            <a:spLocks noChangeArrowheads="1"/>
          </p:cNvSpPr>
          <p:nvPr/>
        </p:nvSpPr>
        <p:spPr bwMode="auto">
          <a:xfrm>
            <a:off x="2687976" y="3557558"/>
            <a:ext cx="15113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latin typeface="Times New Roman" panose="02020603050405020304" pitchFamily="18" charset="0"/>
                <a:ea typeface="宋体" panose="02010600030101010101" pitchFamily="2" charset="-122"/>
              </a:rPr>
              <a:t>流程线</a:t>
            </a:r>
          </a:p>
        </p:txBody>
      </p:sp>
      <p:sp>
        <p:nvSpPr>
          <p:cNvPr id="312349" name="Text Box 29"/>
          <p:cNvSpPr txBox="1">
            <a:spLocks noChangeArrowheads="1"/>
          </p:cNvSpPr>
          <p:nvPr/>
        </p:nvSpPr>
        <p:spPr bwMode="auto">
          <a:xfrm>
            <a:off x="4954944" y="3576327"/>
            <a:ext cx="23399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latin typeface="Times New Roman" panose="02020603050405020304" pitchFamily="18" charset="0"/>
                <a:ea typeface="宋体" panose="02010600030101010101" pitchFamily="2" charset="-122"/>
              </a:rPr>
              <a:t>连接程序框</a:t>
            </a:r>
          </a:p>
        </p:txBody>
      </p:sp>
      <p:sp>
        <p:nvSpPr>
          <p:cNvPr id="312350" name="Text Box 30"/>
          <p:cNvSpPr txBox="1">
            <a:spLocks noChangeArrowheads="1"/>
          </p:cNvSpPr>
          <p:nvPr/>
        </p:nvSpPr>
        <p:spPr bwMode="auto">
          <a:xfrm>
            <a:off x="2589557" y="4170448"/>
            <a:ext cx="14398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latin typeface="Times New Roman" panose="02020603050405020304" pitchFamily="18" charset="0"/>
                <a:ea typeface="宋体" panose="02010600030101010101" pitchFamily="2" charset="-122"/>
              </a:rPr>
              <a:t>连结点</a:t>
            </a:r>
          </a:p>
        </p:txBody>
      </p:sp>
      <p:sp>
        <p:nvSpPr>
          <p:cNvPr id="312351" name="Text Box 31"/>
          <p:cNvSpPr txBox="1">
            <a:spLocks noChangeArrowheads="1"/>
          </p:cNvSpPr>
          <p:nvPr/>
        </p:nvSpPr>
        <p:spPr bwMode="auto">
          <a:xfrm>
            <a:off x="4354851" y="4170448"/>
            <a:ext cx="44640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latin typeface="Times New Roman" panose="02020603050405020304" pitchFamily="18" charset="0"/>
                <a:ea typeface="宋体" panose="02010600030101010101" pitchFamily="2" charset="-122"/>
              </a:rPr>
              <a:t>连接程序框图的两部分</a:t>
            </a:r>
          </a:p>
        </p:txBody>
      </p:sp>
      <p:sp>
        <p:nvSpPr>
          <p:cNvPr id="312353" name="Text Box 33"/>
          <p:cNvSpPr txBox="1">
            <a:spLocks noChangeArrowheads="1"/>
          </p:cNvSpPr>
          <p:nvPr/>
        </p:nvSpPr>
        <p:spPr bwMode="auto">
          <a:xfrm>
            <a:off x="3635375" y="347832"/>
            <a:ext cx="1873250" cy="523220"/>
          </a:xfrm>
          <a:prstGeom prst="rect">
            <a:avLst/>
          </a:prstGeo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dirty="0" smtClean="0">
                <a:solidFill>
                  <a:srgbClr val="FFFFFF"/>
                </a:solidFill>
                <a:latin typeface="Times New Roman" panose="02020603050405020304" pitchFamily="18" charset="0"/>
                <a:ea typeface="宋体" panose="02010600030101010101" pitchFamily="2" charset="-122"/>
              </a:rPr>
              <a:t>复习回顾</a:t>
            </a:r>
          </a:p>
        </p:txBody>
      </p:sp>
      <p:pic>
        <p:nvPicPr>
          <p:cNvPr id="40962" name="Picture 2" descr="C:\Documents and Settings\Administrator\桌面\新建文件夹 (4)\254594116434829442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736352" y="204957"/>
            <a:ext cx="276225" cy="285750"/>
          </a:xfrm>
          <a:prstGeom prst="rect">
            <a:avLst/>
          </a:prstGeom>
          <a:noFill/>
          <a:extLst>
            <a:ext uri="{909E8E84-426E-40DD-AFC4-6F175D3DCCD1}">
              <a14:hiddenFill xmlns:a14="http://schemas.microsoft.com/office/drawing/2010/main">
                <a:solidFill>
                  <a:srgbClr val="FFFFFF"/>
                </a:solidFill>
              </a14:hiddenFill>
            </a:ext>
          </a:extLst>
        </p:spPr>
      </p:pic>
      <p:pic>
        <p:nvPicPr>
          <p:cNvPr id="40963" name="Picture 3" descr="C:\Documents and Settings\Administrator\桌面\新建文件夹 (4)\254594116434829442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40591" y="439170"/>
            <a:ext cx="695761" cy="71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83000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4000"/>
                                  </p:stCondLst>
                                  <p:childTnLst>
                                    <p:set>
                                      <p:cBhvr>
                                        <p:cTn id="6" dur="1" fill="hold">
                                          <p:stCondLst>
                                            <p:cond delay="0"/>
                                          </p:stCondLst>
                                        </p:cTn>
                                        <p:tgtEl>
                                          <p:spTgt spid="312324"/>
                                        </p:tgtEl>
                                        <p:attrNameLst>
                                          <p:attrName>style.visibility</p:attrName>
                                        </p:attrNameLst>
                                      </p:cBhvr>
                                      <p:to>
                                        <p:strVal val="visible"/>
                                      </p:to>
                                    </p:set>
                                  </p:childTnLst>
                                </p:cTn>
                              </p:par>
                            </p:childTnLst>
                          </p:cTn>
                        </p:par>
                        <p:par>
                          <p:cTn id="7" fill="hold" nodeType="afterGroup">
                            <p:stCondLst>
                              <p:cond delay="4000"/>
                            </p:stCondLst>
                            <p:childTnLst>
                              <p:par>
                                <p:cTn id="8" presetID="1" presetClass="entr" presetSubtype="0" fill="hold" grpId="0" nodeType="afterEffect">
                                  <p:stCondLst>
                                    <p:cond delay="5000"/>
                                  </p:stCondLst>
                                  <p:childTnLst>
                                    <p:set>
                                      <p:cBhvr>
                                        <p:cTn id="9" dur="1" fill="hold">
                                          <p:stCondLst>
                                            <p:cond delay="0"/>
                                          </p:stCondLst>
                                        </p:cTn>
                                        <p:tgtEl>
                                          <p:spTgt spid="312322"/>
                                        </p:tgtEl>
                                        <p:attrNameLst>
                                          <p:attrName>style.visibility</p:attrName>
                                        </p:attrNameLst>
                                      </p:cBhvr>
                                      <p:to>
                                        <p:strVal val="visible"/>
                                      </p:to>
                                    </p:set>
                                  </p:childTnLst>
                                </p:cTn>
                              </p:par>
                            </p:childTnLst>
                          </p:cTn>
                        </p:par>
                        <p:par>
                          <p:cTn id="10" fill="hold" nodeType="afterGroup">
                            <p:stCondLst>
                              <p:cond delay="9000"/>
                            </p:stCondLst>
                            <p:childTnLst>
                              <p:par>
                                <p:cTn id="11" presetID="1" presetClass="entr" presetSubtype="0" fill="hold" grpId="0" nodeType="afterEffect">
                                  <p:stCondLst>
                                    <p:cond delay="15000"/>
                                  </p:stCondLst>
                                  <p:childTnLst>
                                    <p:set>
                                      <p:cBhvr>
                                        <p:cTn id="12" dur="1" fill="hold">
                                          <p:stCondLst>
                                            <p:cond delay="0"/>
                                          </p:stCondLst>
                                        </p:cTn>
                                        <p:tgtEl>
                                          <p:spTgt spid="312325"/>
                                        </p:tgtEl>
                                        <p:attrNameLst>
                                          <p:attrName>style.visibility</p:attrName>
                                        </p:attrNameLst>
                                      </p:cBhvr>
                                      <p:to>
                                        <p:strVal val="visible"/>
                                      </p:to>
                                    </p:set>
                                  </p:childTnLst>
                                </p:cTn>
                              </p:par>
                            </p:childTnLst>
                          </p:cTn>
                        </p:par>
                        <p:par>
                          <p:cTn id="13" fill="hold" nodeType="afterGroup">
                            <p:stCondLst>
                              <p:cond delay="24000"/>
                            </p:stCondLst>
                            <p:childTnLst>
                              <p:par>
                                <p:cTn id="14" presetID="1" presetClass="entr" presetSubtype="0" fill="hold" nodeType="afterEffect">
                                  <p:stCondLst>
                                    <p:cond delay="6000"/>
                                  </p:stCondLst>
                                  <p:childTnLst>
                                    <p:set>
                                      <p:cBhvr>
                                        <p:cTn id="15" dur="1" fill="hold">
                                          <p:stCondLst>
                                            <p:cond delay="0"/>
                                          </p:stCondLst>
                                        </p:cTn>
                                        <p:tgtEl>
                                          <p:spTgt spid="312326"/>
                                        </p:tgtEl>
                                        <p:attrNameLst>
                                          <p:attrName>style.visibility</p:attrName>
                                        </p:attrNameLst>
                                      </p:cBhvr>
                                      <p:to>
                                        <p:strVal val="visible"/>
                                      </p:to>
                                    </p:set>
                                  </p:childTnLst>
                                </p:cTn>
                              </p:par>
                            </p:childTnLst>
                          </p:cTn>
                        </p:par>
                        <p:par>
                          <p:cTn id="16" fill="hold" nodeType="afterGroup">
                            <p:stCondLst>
                              <p:cond delay="30000"/>
                            </p:stCondLst>
                            <p:childTnLst>
                              <p:par>
                                <p:cTn id="17" presetID="1" presetClass="entr" presetSubtype="0" fill="hold" nodeType="afterEffect">
                                  <p:stCondLst>
                                    <p:cond delay="5000"/>
                                  </p:stCondLst>
                                  <p:childTnLst>
                                    <p:set>
                                      <p:cBhvr>
                                        <p:cTn id="18" dur="1" fill="hold">
                                          <p:stCondLst>
                                            <p:cond delay="0"/>
                                          </p:stCondLst>
                                        </p:cTn>
                                        <p:tgtEl>
                                          <p:spTgt spid="312344"/>
                                        </p:tgtEl>
                                        <p:attrNameLst>
                                          <p:attrName>style.visibility</p:attrName>
                                        </p:attrNameLst>
                                      </p:cBhvr>
                                      <p:to>
                                        <p:strVal val="visible"/>
                                      </p:to>
                                    </p:set>
                                  </p:childTnLst>
                                </p:cTn>
                              </p:par>
                            </p:childTnLst>
                          </p:cTn>
                        </p:par>
                        <p:par>
                          <p:cTn id="19" fill="hold" nodeType="afterGroup">
                            <p:stCondLst>
                              <p:cond delay="35000"/>
                            </p:stCondLst>
                            <p:childTnLst>
                              <p:par>
                                <p:cTn id="20" presetID="1" presetClass="entr" presetSubtype="0" fill="hold" grpId="0" nodeType="afterEffect">
                                  <p:stCondLst>
                                    <p:cond delay="4000"/>
                                  </p:stCondLst>
                                  <p:childTnLst>
                                    <p:set>
                                      <p:cBhvr>
                                        <p:cTn id="21" dur="1" fill="hold">
                                          <p:stCondLst>
                                            <p:cond delay="0"/>
                                          </p:stCondLst>
                                        </p:cTn>
                                        <p:tgtEl>
                                          <p:spTgt spid="312348"/>
                                        </p:tgtEl>
                                        <p:attrNameLst>
                                          <p:attrName>style.visibility</p:attrName>
                                        </p:attrNameLst>
                                      </p:cBhvr>
                                      <p:to>
                                        <p:strVal val="visible"/>
                                      </p:to>
                                    </p:set>
                                  </p:childTnLst>
                                </p:cTn>
                              </p:par>
                            </p:childTnLst>
                          </p:cTn>
                        </p:par>
                        <p:par>
                          <p:cTn id="22" fill="hold" nodeType="afterGroup">
                            <p:stCondLst>
                              <p:cond delay="39000"/>
                            </p:stCondLst>
                            <p:childTnLst>
                              <p:par>
                                <p:cTn id="23" presetID="1" presetClass="entr" presetSubtype="0" fill="hold" grpId="0" nodeType="afterEffect">
                                  <p:stCondLst>
                                    <p:cond delay="4000"/>
                                  </p:stCondLst>
                                  <p:childTnLst>
                                    <p:set>
                                      <p:cBhvr>
                                        <p:cTn id="24" dur="1" fill="hold">
                                          <p:stCondLst>
                                            <p:cond delay="0"/>
                                          </p:stCondLst>
                                        </p:cTn>
                                        <p:tgtEl>
                                          <p:spTgt spid="312349"/>
                                        </p:tgtEl>
                                        <p:attrNameLst>
                                          <p:attrName>style.visibility</p:attrName>
                                        </p:attrNameLst>
                                      </p:cBhvr>
                                      <p:to>
                                        <p:strVal val="visible"/>
                                      </p:to>
                                    </p:set>
                                  </p:childTnLst>
                                </p:cTn>
                              </p:par>
                            </p:childTnLst>
                          </p:cTn>
                        </p:par>
                        <p:par>
                          <p:cTn id="25" fill="hold" nodeType="afterGroup">
                            <p:stCondLst>
                              <p:cond delay="43000"/>
                            </p:stCondLst>
                            <p:childTnLst>
                              <p:par>
                                <p:cTn id="26" presetID="1" presetClass="entr" presetSubtype="0" fill="hold" grpId="0" nodeType="afterEffect">
                                  <p:stCondLst>
                                    <p:cond delay="4000"/>
                                  </p:stCondLst>
                                  <p:childTnLst>
                                    <p:set>
                                      <p:cBhvr>
                                        <p:cTn id="27" dur="1" fill="hold">
                                          <p:stCondLst>
                                            <p:cond delay="0"/>
                                          </p:stCondLst>
                                        </p:cTn>
                                        <p:tgtEl>
                                          <p:spTgt spid="312347"/>
                                        </p:tgtEl>
                                        <p:attrNameLst>
                                          <p:attrName>style.visibility</p:attrName>
                                        </p:attrNameLst>
                                      </p:cBhvr>
                                      <p:to>
                                        <p:strVal val="visible"/>
                                      </p:to>
                                    </p:set>
                                  </p:childTnLst>
                                </p:cTn>
                              </p:par>
                            </p:childTnLst>
                          </p:cTn>
                        </p:par>
                        <p:par>
                          <p:cTn id="28" fill="hold" nodeType="afterGroup">
                            <p:stCondLst>
                              <p:cond delay="47000"/>
                            </p:stCondLst>
                            <p:childTnLst>
                              <p:par>
                                <p:cTn id="29" presetID="1" presetClass="entr" presetSubtype="0" fill="hold" grpId="0" nodeType="afterEffect">
                                  <p:stCondLst>
                                    <p:cond delay="4000"/>
                                  </p:stCondLst>
                                  <p:childTnLst>
                                    <p:set>
                                      <p:cBhvr>
                                        <p:cTn id="30" dur="1" fill="hold">
                                          <p:stCondLst>
                                            <p:cond delay="0"/>
                                          </p:stCondLst>
                                        </p:cTn>
                                        <p:tgtEl>
                                          <p:spTgt spid="312350"/>
                                        </p:tgtEl>
                                        <p:attrNameLst>
                                          <p:attrName>style.visibility</p:attrName>
                                        </p:attrNameLst>
                                      </p:cBhvr>
                                      <p:to>
                                        <p:strVal val="visible"/>
                                      </p:to>
                                    </p:set>
                                  </p:childTnLst>
                                </p:cTn>
                              </p:par>
                            </p:childTnLst>
                          </p:cTn>
                        </p:par>
                        <p:par>
                          <p:cTn id="31" fill="hold" nodeType="afterGroup">
                            <p:stCondLst>
                              <p:cond delay="51000"/>
                            </p:stCondLst>
                            <p:childTnLst>
                              <p:par>
                                <p:cTn id="32" presetID="1" presetClass="entr" presetSubtype="0" fill="hold" grpId="0" nodeType="afterEffect">
                                  <p:stCondLst>
                                    <p:cond delay="4000"/>
                                  </p:stCondLst>
                                  <p:childTnLst>
                                    <p:set>
                                      <p:cBhvr>
                                        <p:cTn id="33" dur="1" fill="hold">
                                          <p:stCondLst>
                                            <p:cond delay="0"/>
                                          </p:stCondLst>
                                        </p:cTn>
                                        <p:tgtEl>
                                          <p:spTgt spid="312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2" grpId="0"/>
      <p:bldP spid="312324" grpId="0"/>
      <p:bldP spid="312325" grpId="0"/>
      <p:bldP spid="312347" grpId="0" animBg="1"/>
      <p:bldP spid="312348" grpId="0"/>
      <p:bldP spid="312349" grpId="0"/>
      <p:bldP spid="312350" grpId="0"/>
      <p:bldP spid="3123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3393" name="Group 49"/>
          <p:cNvGraphicFramePr>
            <a:graphicFrameLocks noGrp="1"/>
          </p:cNvGraphicFramePr>
          <p:nvPr>
            <p:ph idx="4294967295"/>
            <p:extLst>
              <p:ext uri="{D42A27DB-BD31-4B8C-83A1-F6EECF244321}">
                <p14:modId xmlns:p14="http://schemas.microsoft.com/office/powerpoint/2010/main" val="2652748236"/>
              </p:ext>
            </p:extLst>
          </p:nvPr>
        </p:nvGraphicFramePr>
        <p:xfrm>
          <a:off x="193688" y="631149"/>
          <a:ext cx="8496300" cy="4116945"/>
        </p:xfrm>
        <a:graphic>
          <a:graphicData uri="http://schemas.openxmlformats.org/drawingml/2006/table">
            <a:tbl>
              <a:tblPr/>
              <a:tblGrid>
                <a:gridCol w="2447925"/>
                <a:gridCol w="2087563"/>
                <a:gridCol w="3960812"/>
              </a:tblGrid>
              <a:tr h="43434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rPr>
                        <a:t>图形符号</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rPr>
                        <a:t>名称</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r>
                        <a:rPr kumimoji="0" lang="zh-CN" altLang="en-US" sz="2400" b="1"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rPr>
                        <a:t>功能</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99CCFF">
                            <a:gamma/>
                            <a:shade val="46275"/>
                            <a:invGamma/>
                          </a:srgbClr>
                        </a:gs>
                        <a:gs pos="50000">
                          <a:srgbClr val="99CCFF"/>
                        </a:gs>
                        <a:gs pos="100000">
                          <a:srgbClr val="99CCFF">
                            <a:gamma/>
                            <a:shade val="46275"/>
                            <a:invGamma/>
                          </a:srgbClr>
                        </a:gs>
                      </a:gsLst>
                      <a:lin ang="5400000" scaled="1"/>
                    </a:gradFill>
                  </a:tcPr>
                </a:tc>
              </a:tr>
              <a:tr h="896541">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7479">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6047">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525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3372" name="Rectangle 28"/>
          <p:cNvSpPr>
            <a:spLocks noChangeArrowheads="1"/>
          </p:cNvSpPr>
          <p:nvPr/>
        </p:nvSpPr>
        <p:spPr bwMode="auto">
          <a:xfrm>
            <a:off x="539770" y="2840832"/>
            <a:ext cx="1655763" cy="54054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smtClean="0">
              <a:solidFill>
                <a:srgbClr val="FFFFFF"/>
              </a:solidFill>
              <a:latin typeface="Times New Roman" panose="02020603050405020304" pitchFamily="18" charset="0"/>
              <a:ea typeface="宋体" panose="02010600030101010101" pitchFamily="2" charset="-122"/>
            </a:endParaRPr>
          </a:p>
        </p:txBody>
      </p:sp>
      <p:sp>
        <p:nvSpPr>
          <p:cNvPr id="313373" name="AutoShape 29"/>
          <p:cNvSpPr>
            <a:spLocks noChangeArrowheads="1"/>
          </p:cNvSpPr>
          <p:nvPr/>
        </p:nvSpPr>
        <p:spPr bwMode="auto">
          <a:xfrm>
            <a:off x="539770" y="1203535"/>
            <a:ext cx="1798638" cy="539354"/>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smtClean="0">
              <a:solidFill>
                <a:srgbClr val="FFFFFF"/>
              </a:solidFill>
              <a:latin typeface="Times New Roman" panose="02020603050405020304" pitchFamily="18" charset="0"/>
              <a:ea typeface="宋体" panose="02010600030101010101" pitchFamily="2" charset="-122"/>
            </a:endParaRPr>
          </a:p>
        </p:txBody>
      </p:sp>
      <p:sp>
        <p:nvSpPr>
          <p:cNvPr id="313374" name="AutoShape 30"/>
          <p:cNvSpPr>
            <a:spLocks noChangeArrowheads="1"/>
          </p:cNvSpPr>
          <p:nvPr/>
        </p:nvSpPr>
        <p:spPr bwMode="auto">
          <a:xfrm>
            <a:off x="275443" y="3813739"/>
            <a:ext cx="1944688" cy="702469"/>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smtClean="0">
              <a:solidFill>
                <a:srgbClr val="FFFFFF"/>
              </a:solidFill>
              <a:latin typeface="Times New Roman" panose="02020603050405020304" pitchFamily="18" charset="0"/>
              <a:ea typeface="宋体" panose="02010600030101010101" pitchFamily="2" charset="-122"/>
            </a:endParaRPr>
          </a:p>
        </p:txBody>
      </p:sp>
      <p:sp>
        <p:nvSpPr>
          <p:cNvPr id="313375" name="AutoShape 31"/>
          <p:cNvSpPr>
            <a:spLocks noChangeArrowheads="1"/>
          </p:cNvSpPr>
          <p:nvPr/>
        </p:nvSpPr>
        <p:spPr bwMode="auto">
          <a:xfrm>
            <a:off x="538183" y="2062329"/>
            <a:ext cx="1800225" cy="592931"/>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smtClean="0">
              <a:solidFill>
                <a:srgbClr val="FFFFFF"/>
              </a:solidFill>
              <a:latin typeface="Times New Roman" panose="02020603050405020304" pitchFamily="18" charset="0"/>
              <a:ea typeface="宋体" panose="02010600030101010101" pitchFamily="2" charset="-122"/>
            </a:endParaRPr>
          </a:p>
        </p:txBody>
      </p:sp>
      <p:sp>
        <p:nvSpPr>
          <p:cNvPr id="313376" name="Text Box 32"/>
          <p:cNvSpPr txBox="1">
            <a:spLocks noChangeArrowheads="1"/>
          </p:cNvSpPr>
          <p:nvPr/>
        </p:nvSpPr>
        <p:spPr bwMode="auto">
          <a:xfrm>
            <a:off x="2627313" y="1090613"/>
            <a:ext cx="211775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smtClean="0">
                <a:latin typeface="Times New Roman" panose="02020603050405020304" pitchFamily="18" charset="0"/>
                <a:ea typeface="宋体" panose="02010600030101010101" pitchFamily="2" charset="-122"/>
              </a:rPr>
              <a:t>终端框</a:t>
            </a:r>
          </a:p>
          <a:p>
            <a:pPr algn="ctr"/>
            <a:r>
              <a:rPr lang="en-US" altLang="zh-CN" sz="2400" dirty="0" smtClean="0">
                <a:latin typeface="Times New Roman" panose="02020603050405020304" pitchFamily="18" charset="0"/>
                <a:ea typeface="宋体" panose="02010600030101010101" pitchFamily="2" charset="-122"/>
              </a:rPr>
              <a:t>(</a:t>
            </a:r>
            <a:r>
              <a:rPr lang="zh-CN" altLang="en-US" sz="2400" dirty="0" smtClean="0">
                <a:latin typeface="Times New Roman" panose="02020603050405020304" pitchFamily="18" charset="0"/>
                <a:ea typeface="宋体" panose="02010600030101010101" pitchFamily="2" charset="-122"/>
              </a:rPr>
              <a:t>起止框</a:t>
            </a:r>
            <a:r>
              <a:rPr lang="en-US" altLang="zh-CN" sz="2400" dirty="0" smtClean="0">
                <a:latin typeface="Times New Roman" panose="02020603050405020304" pitchFamily="18" charset="0"/>
                <a:ea typeface="宋体" panose="02010600030101010101" pitchFamily="2" charset="-122"/>
              </a:rPr>
              <a:t>)</a:t>
            </a:r>
          </a:p>
        </p:txBody>
      </p:sp>
      <p:sp>
        <p:nvSpPr>
          <p:cNvPr id="313377" name="Text Box 33"/>
          <p:cNvSpPr txBox="1">
            <a:spLocks noChangeArrowheads="1"/>
          </p:cNvSpPr>
          <p:nvPr/>
        </p:nvSpPr>
        <p:spPr bwMode="auto">
          <a:xfrm>
            <a:off x="2930538" y="1889378"/>
            <a:ext cx="1511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latin typeface="Times New Roman" panose="02020603050405020304" pitchFamily="18" charset="0"/>
                <a:ea typeface="宋体" panose="02010600030101010101" pitchFamily="2" charset="-122"/>
              </a:rPr>
              <a:t>输入、</a:t>
            </a:r>
          </a:p>
          <a:p>
            <a:r>
              <a:rPr lang="zh-CN" altLang="en-US" sz="2400" dirty="0" smtClean="0">
                <a:latin typeface="Times New Roman" panose="02020603050405020304" pitchFamily="18" charset="0"/>
                <a:ea typeface="宋体" panose="02010600030101010101" pitchFamily="2" charset="-122"/>
              </a:rPr>
              <a:t>输出框</a:t>
            </a:r>
          </a:p>
        </p:txBody>
      </p:sp>
      <p:sp>
        <p:nvSpPr>
          <p:cNvPr id="313378" name="Text Box 34"/>
          <p:cNvSpPr txBox="1">
            <a:spLocks noChangeArrowheads="1"/>
          </p:cNvSpPr>
          <p:nvPr/>
        </p:nvSpPr>
        <p:spPr bwMode="auto">
          <a:xfrm>
            <a:off x="3089275" y="2689622"/>
            <a:ext cx="16541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latin typeface="Times New Roman" panose="02020603050405020304" pitchFamily="18" charset="0"/>
                <a:ea typeface="宋体" panose="02010600030101010101" pitchFamily="2" charset="-122"/>
              </a:rPr>
              <a:t>处理框</a:t>
            </a:r>
          </a:p>
          <a:p>
            <a:r>
              <a:rPr lang="en-US" altLang="zh-CN" sz="2400" dirty="0" smtClean="0">
                <a:latin typeface="Times New Roman" panose="02020603050405020304" pitchFamily="18" charset="0"/>
                <a:ea typeface="宋体" panose="02010600030101010101" pitchFamily="2" charset="-122"/>
              </a:rPr>
              <a:t>(</a:t>
            </a:r>
            <a:r>
              <a:rPr lang="zh-CN" altLang="en-US" sz="2400" dirty="0" smtClean="0">
                <a:latin typeface="Times New Roman" panose="02020603050405020304" pitchFamily="18" charset="0"/>
                <a:ea typeface="宋体" panose="02010600030101010101" pitchFamily="2" charset="-122"/>
              </a:rPr>
              <a:t>执行框</a:t>
            </a:r>
            <a:r>
              <a:rPr lang="en-US" altLang="zh-CN" sz="2400" dirty="0" smtClean="0">
                <a:latin typeface="Times New Roman" panose="02020603050405020304" pitchFamily="18" charset="0"/>
                <a:ea typeface="宋体" panose="02010600030101010101" pitchFamily="2" charset="-122"/>
              </a:rPr>
              <a:t>)</a:t>
            </a:r>
          </a:p>
        </p:txBody>
      </p:sp>
      <p:sp>
        <p:nvSpPr>
          <p:cNvPr id="313379" name="Text Box 35"/>
          <p:cNvSpPr txBox="1">
            <a:spLocks noChangeArrowheads="1"/>
          </p:cNvSpPr>
          <p:nvPr/>
        </p:nvSpPr>
        <p:spPr bwMode="auto">
          <a:xfrm>
            <a:off x="3089275" y="3868507"/>
            <a:ext cx="15128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400" dirty="0" smtClean="0">
                <a:latin typeface="Times New Roman" panose="02020603050405020304" pitchFamily="18" charset="0"/>
                <a:ea typeface="宋体" panose="02010600030101010101" pitchFamily="2" charset="-122"/>
              </a:rPr>
              <a:t>判断框</a:t>
            </a:r>
          </a:p>
        </p:txBody>
      </p:sp>
      <p:sp>
        <p:nvSpPr>
          <p:cNvPr id="313380" name="Rectangle 36"/>
          <p:cNvSpPr>
            <a:spLocks noChangeArrowheads="1"/>
          </p:cNvSpPr>
          <p:nvPr/>
        </p:nvSpPr>
        <p:spPr bwMode="auto">
          <a:xfrm>
            <a:off x="4745064" y="1119616"/>
            <a:ext cx="23391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smtClean="0">
                <a:latin typeface="Times New Roman" panose="02020603050405020304" pitchFamily="18" charset="0"/>
                <a:ea typeface="宋体" panose="02010600030101010101" pitchFamily="2" charset="-122"/>
              </a:rPr>
              <a:t>表示一个算法的</a:t>
            </a:r>
          </a:p>
          <a:p>
            <a:r>
              <a:rPr lang="zh-CN" altLang="en-US" sz="2400" dirty="0" smtClean="0">
                <a:latin typeface="Times New Roman" panose="02020603050405020304" pitchFamily="18" charset="0"/>
                <a:ea typeface="宋体" panose="02010600030101010101" pitchFamily="2" charset="-122"/>
              </a:rPr>
              <a:t>起始和结束</a:t>
            </a:r>
          </a:p>
        </p:txBody>
      </p:sp>
      <p:sp>
        <p:nvSpPr>
          <p:cNvPr id="313381" name="Rectangle 37"/>
          <p:cNvSpPr>
            <a:spLocks noChangeArrowheads="1"/>
          </p:cNvSpPr>
          <p:nvPr/>
        </p:nvSpPr>
        <p:spPr bwMode="auto">
          <a:xfrm>
            <a:off x="4636829" y="1975939"/>
            <a:ext cx="23391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smtClean="0">
                <a:latin typeface="Times New Roman" panose="02020603050405020304" pitchFamily="18" charset="0"/>
                <a:ea typeface="宋体" panose="02010600030101010101" pitchFamily="2" charset="-122"/>
              </a:rPr>
              <a:t>表示一个算法输</a:t>
            </a:r>
          </a:p>
          <a:p>
            <a:r>
              <a:rPr lang="zh-CN" altLang="en-US" sz="2400" dirty="0" smtClean="0">
                <a:latin typeface="Times New Roman" panose="02020603050405020304" pitchFamily="18" charset="0"/>
                <a:ea typeface="宋体" panose="02010600030101010101" pitchFamily="2" charset="-122"/>
              </a:rPr>
              <a:t>入和输出的信息</a:t>
            </a:r>
          </a:p>
        </p:txBody>
      </p:sp>
      <p:sp>
        <p:nvSpPr>
          <p:cNvPr id="313382" name="Text Box 38"/>
          <p:cNvSpPr txBox="1">
            <a:spLocks noChangeArrowheads="1"/>
          </p:cNvSpPr>
          <p:nvPr/>
        </p:nvSpPr>
        <p:spPr bwMode="auto">
          <a:xfrm>
            <a:off x="4618876" y="2886872"/>
            <a:ext cx="28082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400" dirty="0" smtClean="0">
                <a:latin typeface="Times New Roman" panose="02020603050405020304" pitchFamily="18" charset="0"/>
                <a:ea typeface="宋体" panose="02010600030101010101" pitchFamily="2" charset="-122"/>
              </a:rPr>
              <a:t>赋值、计算</a:t>
            </a:r>
          </a:p>
        </p:txBody>
      </p:sp>
      <p:sp>
        <p:nvSpPr>
          <p:cNvPr id="313383" name="Text Box 39"/>
          <p:cNvSpPr txBox="1">
            <a:spLocks noChangeArrowheads="1"/>
          </p:cNvSpPr>
          <p:nvPr/>
        </p:nvSpPr>
        <p:spPr bwMode="auto">
          <a:xfrm>
            <a:off x="4602163" y="3551634"/>
            <a:ext cx="3527425"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80000"/>
              </a:lnSpc>
            </a:pPr>
            <a:r>
              <a:rPr lang="zh-CN" altLang="en-US" sz="2400" dirty="0" smtClean="0">
                <a:latin typeface="Times New Roman" panose="02020603050405020304" pitchFamily="18" charset="0"/>
                <a:ea typeface="宋体" panose="02010600030101010101" pitchFamily="2" charset="-122"/>
              </a:rPr>
              <a:t>判断某一条件是否成立</a:t>
            </a:r>
            <a:r>
              <a:rPr lang="en-US" altLang="zh-CN" sz="2400" dirty="0" smtClean="0">
                <a:latin typeface="Times New Roman" panose="02020603050405020304" pitchFamily="18" charset="0"/>
                <a:ea typeface="宋体" panose="02010600030101010101" pitchFamily="2" charset="-122"/>
              </a:rPr>
              <a:t>,</a:t>
            </a:r>
            <a:r>
              <a:rPr lang="zh-CN" altLang="en-US" sz="2400" dirty="0" smtClean="0">
                <a:latin typeface="Times New Roman" panose="02020603050405020304" pitchFamily="18" charset="0"/>
                <a:ea typeface="宋体" panose="02010600030101010101" pitchFamily="2" charset="-122"/>
              </a:rPr>
              <a:t>成立时在出口处标明“是”或“</a:t>
            </a:r>
            <a:r>
              <a:rPr lang="en-US" altLang="zh-CN" sz="2400" dirty="0" smtClean="0">
                <a:latin typeface="Times New Roman" panose="02020603050405020304" pitchFamily="18" charset="0"/>
                <a:ea typeface="宋体" panose="02010600030101010101" pitchFamily="2" charset="-122"/>
              </a:rPr>
              <a:t>Y”,</a:t>
            </a:r>
            <a:r>
              <a:rPr lang="zh-CN" altLang="en-US" sz="2400" dirty="0" smtClean="0">
                <a:latin typeface="Times New Roman" panose="02020603050405020304" pitchFamily="18" charset="0"/>
                <a:ea typeface="宋体" panose="02010600030101010101" pitchFamily="2" charset="-122"/>
              </a:rPr>
              <a:t>不成立时标明“否”或“</a:t>
            </a:r>
            <a:r>
              <a:rPr lang="en-US" altLang="zh-CN" sz="2400" dirty="0" smtClean="0">
                <a:latin typeface="Times New Roman" panose="02020603050405020304" pitchFamily="18" charset="0"/>
                <a:ea typeface="宋体" panose="02010600030101010101" pitchFamily="2" charset="-122"/>
              </a:rPr>
              <a:t>N”.</a:t>
            </a:r>
          </a:p>
        </p:txBody>
      </p:sp>
      <p:pic>
        <p:nvPicPr>
          <p:cNvPr id="41986" name="Picture 2" descr="C:\Documents and Settings\Administrator\桌面\新建文件夹 (4)\338192184517887882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3656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1987" name="Picture 3" descr="C:\Documents and Settings\Administrator\桌面\新建文件夹 (4)\338192184517887882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632035"/>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C:\Documents and Settings\Administrator\桌面\新建文件夹 (4)\338192184517887882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1678711"/>
            <a:ext cx="152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0788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13373"/>
                                        </p:tgtEl>
                                        <p:attrNameLst>
                                          <p:attrName>style.visibility</p:attrName>
                                        </p:attrNameLst>
                                      </p:cBhvr>
                                      <p:to>
                                        <p:strVal val="visible"/>
                                      </p:to>
                                    </p:set>
                                    <p:anim calcmode="lin" valueType="num">
                                      <p:cBhvr>
                                        <p:cTn id="7" dur="3000" fill="hold"/>
                                        <p:tgtEl>
                                          <p:spTgt spid="313373"/>
                                        </p:tgtEl>
                                        <p:attrNameLst>
                                          <p:attrName>ppt_x</p:attrName>
                                        </p:attrNameLst>
                                      </p:cBhvr>
                                      <p:tavLst>
                                        <p:tav tm="0">
                                          <p:val>
                                            <p:strVal val="#ppt_x-.2"/>
                                          </p:val>
                                        </p:tav>
                                        <p:tav tm="100000">
                                          <p:val>
                                            <p:strVal val="#ppt_x"/>
                                          </p:val>
                                        </p:tav>
                                      </p:tavLst>
                                    </p:anim>
                                    <p:anim calcmode="lin" valueType="num">
                                      <p:cBhvr>
                                        <p:cTn id="8" dur="3000" fill="hold"/>
                                        <p:tgtEl>
                                          <p:spTgt spid="313373"/>
                                        </p:tgtEl>
                                        <p:attrNameLst>
                                          <p:attrName>ppt_y</p:attrName>
                                        </p:attrNameLst>
                                      </p:cBhvr>
                                      <p:tavLst>
                                        <p:tav tm="0">
                                          <p:val>
                                            <p:strVal val="#ppt_y"/>
                                          </p:val>
                                        </p:tav>
                                        <p:tav tm="100000">
                                          <p:val>
                                            <p:strVal val="#ppt_y"/>
                                          </p:val>
                                        </p:tav>
                                      </p:tavLst>
                                    </p:anim>
                                    <p:animEffect transition="in" filter="wipe(right)" prLst="gradientSize: 0.1">
                                      <p:cBhvr>
                                        <p:cTn id="9" dur="3000"/>
                                        <p:tgtEl>
                                          <p:spTgt spid="313373"/>
                                        </p:tgtEl>
                                      </p:cBhvr>
                                    </p:animEffect>
                                  </p:childTnLst>
                                </p:cTn>
                              </p:par>
                            </p:childTnLst>
                          </p:cTn>
                        </p:par>
                        <p:par>
                          <p:cTn id="10" fill="hold" nodeType="afterGroup">
                            <p:stCondLst>
                              <p:cond delay="3000"/>
                            </p:stCondLst>
                            <p:childTnLst>
                              <p:par>
                                <p:cTn id="11" presetID="29" presetClass="entr" presetSubtype="0" fill="hold" grpId="0" nodeType="afterEffect">
                                  <p:stCondLst>
                                    <p:cond delay="3000"/>
                                  </p:stCondLst>
                                  <p:childTnLst>
                                    <p:set>
                                      <p:cBhvr>
                                        <p:cTn id="12" dur="1" fill="hold">
                                          <p:stCondLst>
                                            <p:cond delay="0"/>
                                          </p:stCondLst>
                                        </p:cTn>
                                        <p:tgtEl>
                                          <p:spTgt spid="313376"/>
                                        </p:tgtEl>
                                        <p:attrNameLst>
                                          <p:attrName>style.visibility</p:attrName>
                                        </p:attrNameLst>
                                      </p:cBhvr>
                                      <p:to>
                                        <p:strVal val="visible"/>
                                      </p:to>
                                    </p:set>
                                    <p:anim calcmode="lin" valueType="num">
                                      <p:cBhvr>
                                        <p:cTn id="13" dur="3000" fill="hold"/>
                                        <p:tgtEl>
                                          <p:spTgt spid="313376"/>
                                        </p:tgtEl>
                                        <p:attrNameLst>
                                          <p:attrName>ppt_x</p:attrName>
                                        </p:attrNameLst>
                                      </p:cBhvr>
                                      <p:tavLst>
                                        <p:tav tm="0">
                                          <p:val>
                                            <p:strVal val="#ppt_x-.2"/>
                                          </p:val>
                                        </p:tav>
                                        <p:tav tm="100000">
                                          <p:val>
                                            <p:strVal val="#ppt_x"/>
                                          </p:val>
                                        </p:tav>
                                      </p:tavLst>
                                    </p:anim>
                                    <p:anim calcmode="lin" valueType="num">
                                      <p:cBhvr>
                                        <p:cTn id="14" dur="3000" fill="hold"/>
                                        <p:tgtEl>
                                          <p:spTgt spid="313376"/>
                                        </p:tgtEl>
                                        <p:attrNameLst>
                                          <p:attrName>ppt_y</p:attrName>
                                        </p:attrNameLst>
                                      </p:cBhvr>
                                      <p:tavLst>
                                        <p:tav tm="0">
                                          <p:val>
                                            <p:strVal val="#ppt_y"/>
                                          </p:val>
                                        </p:tav>
                                        <p:tav tm="100000">
                                          <p:val>
                                            <p:strVal val="#ppt_y"/>
                                          </p:val>
                                        </p:tav>
                                      </p:tavLst>
                                    </p:anim>
                                    <p:animEffect transition="in" filter="wipe(right)" prLst="gradientSize: 0.1">
                                      <p:cBhvr>
                                        <p:cTn id="15" dur="3000"/>
                                        <p:tgtEl>
                                          <p:spTgt spid="313376"/>
                                        </p:tgtEl>
                                      </p:cBhvr>
                                    </p:animEffect>
                                  </p:childTnLst>
                                </p:cTn>
                              </p:par>
                            </p:childTnLst>
                          </p:cTn>
                        </p:par>
                        <p:par>
                          <p:cTn id="16" fill="hold" nodeType="afterGroup">
                            <p:stCondLst>
                              <p:cond delay="9000"/>
                            </p:stCondLst>
                            <p:childTnLst>
                              <p:par>
                                <p:cTn id="17" presetID="29" presetClass="entr" presetSubtype="0" fill="hold" grpId="0" nodeType="afterEffect">
                                  <p:stCondLst>
                                    <p:cond delay="3000"/>
                                  </p:stCondLst>
                                  <p:childTnLst>
                                    <p:set>
                                      <p:cBhvr>
                                        <p:cTn id="18" dur="1" fill="hold">
                                          <p:stCondLst>
                                            <p:cond delay="0"/>
                                          </p:stCondLst>
                                        </p:cTn>
                                        <p:tgtEl>
                                          <p:spTgt spid="313380"/>
                                        </p:tgtEl>
                                        <p:attrNameLst>
                                          <p:attrName>style.visibility</p:attrName>
                                        </p:attrNameLst>
                                      </p:cBhvr>
                                      <p:to>
                                        <p:strVal val="visible"/>
                                      </p:to>
                                    </p:set>
                                    <p:anim calcmode="lin" valueType="num">
                                      <p:cBhvr>
                                        <p:cTn id="19" dur="3000" fill="hold"/>
                                        <p:tgtEl>
                                          <p:spTgt spid="313380"/>
                                        </p:tgtEl>
                                        <p:attrNameLst>
                                          <p:attrName>ppt_x</p:attrName>
                                        </p:attrNameLst>
                                      </p:cBhvr>
                                      <p:tavLst>
                                        <p:tav tm="0">
                                          <p:val>
                                            <p:strVal val="#ppt_x-.2"/>
                                          </p:val>
                                        </p:tav>
                                        <p:tav tm="100000">
                                          <p:val>
                                            <p:strVal val="#ppt_x"/>
                                          </p:val>
                                        </p:tav>
                                      </p:tavLst>
                                    </p:anim>
                                    <p:anim calcmode="lin" valueType="num">
                                      <p:cBhvr>
                                        <p:cTn id="20" dur="3000" fill="hold"/>
                                        <p:tgtEl>
                                          <p:spTgt spid="313380"/>
                                        </p:tgtEl>
                                        <p:attrNameLst>
                                          <p:attrName>ppt_y</p:attrName>
                                        </p:attrNameLst>
                                      </p:cBhvr>
                                      <p:tavLst>
                                        <p:tav tm="0">
                                          <p:val>
                                            <p:strVal val="#ppt_y"/>
                                          </p:val>
                                        </p:tav>
                                        <p:tav tm="100000">
                                          <p:val>
                                            <p:strVal val="#ppt_y"/>
                                          </p:val>
                                        </p:tav>
                                      </p:tavLst>
                                    </p:anim>
                                    <p:animEffect transition="in" filter="wipe(right)" prLst="gradientSize: 0.1">
                                      <p:cBhvr>
                                        <p:cTn id="21" dur="3000"/>
                                        <p:tgtEl>
                                          <p:spTgt spid="313380"/>
                                        </p:tgtEl>
                                      </p:cBhvr>
                                    </p:animEffect>
                                  </p:childTnLst>
                                </p:cTn>
                              </p:par>
                            </p:childTnLst>
                          </p:cTn>
                        </p:par>
                        <p:par>
                          <p:cTn id="22" fill="hold" nodeType="afterGroup">
                            <p:stCondLst>
                              <p:cond delay="15000"/>
                            </p:stCondLst>
                            <p:childTnLst>
                              <p:par>
                                <p:cTn id="23" presetID="29" presetClass="entr" presetSubtype="0" fill="hold" grpId="0" nodeType="afterEffect">
                                  <p:stCondLst>
                                    <p:cond delay="0"/>
                                  </p:stCondLst>
                                  <p:childTnLst>
                                    <p:set>
                                      <p:cBhvr>
                                        <p:cTn id="24" dur="1" fill="hold">
                                          <p:stCondLst>
                                            <p:cond delay="0"/>
                                          </p:stCondLst>
                                        </p:cTn>
                                        <p:tgtEl>
                                          <p:spTgt spid="313375"/>
                                        </p:tgtEl>
                                        <p:attrNameLst>
                                          <p:attrName>style.visibility</p:attrName>
                                        </p:attrNameLst>
                                      </p:cBhvr>
                                      <p:to>
                                        <p:strVal val="visible"/>
                                      </p:to>
                                    </p:set>
                                    <p:anim calcmode="lin" valueType="num">
                                      <p:cBhvr>
                                        <p:cTn id="25" dur="3000" fill="hold"/>
                                        <p:tgtEl>
                                          <p:spTgt spid="313375"/>
                                        </p:tgtEl>
                                        <p:attrNameLst>
                                          <p:attrName>ppt_x</p:attrName>
                                        </p:attrNameLst>
                                      </p:cBhvr>
                                      <p:tavLst>
                                        <p:tav tm="0">
                                          <p:val>
                                            <p:strVal val="#ppt_x-.2"/>
                                          </p:val>
                                        </p:tav>
                                        <p:tav tm="100000">
                                          <p:val>
                                            <p:strVal val="#ppt_x"/>
                                          </p:val>
                                        </p:tav>
                                      </p:tavLst>
                                    </p:anim>
                                    <p:anim calcmode="lin" valueType="num">
                                      <p:cBhvr>
                                        <p:cTn id="26" dur="3000" fill="hold"/>
                                        <p:tgtEl>
                                          <p:spTgt spid="313375"/>
                                        </p:tgtEl>
                                        <p:attrNameLst>
                                          <p:attrName>ppt_y</p:attrName>
                                        </p:attrNameLst>
                                      </p:cBhvr>
                                      <p:tavLst>
                                        <p:tav tm="0">
                                          <p:val>
                                            <p:strVal val="#ppt_y"/>
                                          </p:val>
                                        </p:tav>
                                        <p:tav tm="100000">
                                          <p:val>
                                            <p:strVal val="#ppt_y"/>
                                          </p:val>
                                        </p:tav>
                                      </p:tavLst>
                                    </p:anim>
                                    <p:animEffect transition="in" filter="wipe(right)" prLst="gradientSize: 0.1">
                                      <p:cBhvr>
                                        <p:cTn id="27" dur="3000"/>
                                        <p:tgtEl>
                                          <p:spTgt spid="313375"/>
                                        </p:tgtEl>
                                      </p:cBhvr>
                                    </p:animEffect>
                                  </p:childTnLst>
                                </p:cTn>
                              </p:par>
                            </p:childTnLst>
                          </p:cTn>
                        </p:par>
                        <p:par>
                          <p:cTn id="28" fill="hold" nodeType="afterGroup">
                            <p:stCondLst>
                              <p:cond delay="18000"/>
                            </p:stCondLst>
                            <p:childTnLst>
                              <p:par>
                                <p:cTn id="29" presetID="29" presetClass="entr" presetSubtype="0" fill="hold" grpId="0" nodeType="afterEffect">
                                  <p:stCondLst>
                                    <p:cond delay="0"/>
                                  </p:stCondLst>
                                  <p:childTnLst>
                                    <p:set>
                                      <p:cBhvr>
                                        <p:cTn id="30" dur="1" fill="hold">
                                          <p:stCondLst>
                                            <p:cond delay="0"/>
                                          </p:stCondLst>
                                        </p:cTn>
                                        <p:tgtEl>
                                          <p:spTgt spid="313377"/>
                                        </p:tgtEl>
                                        <p:attrNameLst>
                                          <p:attrName>style.visibility</p:attrName>
                                        </p:attrNameLst>
                                      </p:cBhvr>
                                      <p:to>
                                        <p:strVal val="visible"/>
                                      </p:to>
                                    </p:set>
                                    <p:anim calcmode="lin" valueType="num">
                                      <p:cBhvr>
                                        <p:cTn id="31" dur="3000" fill="hold"/>
                                        <p:tgtEl>
                                          <p:spTgt spid="313377"/>
                                        </p:tgtEl>
                                        <p:attrNameLst>
                                          <p:attrName>ppt_x</p:attrName>
                                        </p:attrNameLst>
                                      </p:cBhvr>
                                      <p:tavLst>
                                        <p:tav tm="0">
                                          <p:val>
                                            <p:strVal val="#ppt_x-.2"/>
                                          </p:val>
                                        </p:tav>
                                        <p:tav tm="100000">
                                          <p:val>
                                            <p:strVal val="#ppt_x"/>
                                          </p:val>
                                        </p:tav>
                                      </p:tavLst>
                                    </p:anim>
                                    <p:anim calcmode="lin" valueType="num">
                                      <p:cBhvr>
                                        <p:cTn id="32" dur="3000" fill="hold"/>
                                        <p:tgtEl>
                                          <p:spTgt spid="313377"/>
                                        </p:tgtEl>
                                        <p:attrNameLst>
                                          <p:attrName>ppt_y</p:attrName>
                                        </p:attrNameLst>
                                      </p:cBhvr>
                                      <p:tavLst>
                                        <p:tav tm="0">
                                          <p:val>
                                            <p:strVal val="#ppt_y"/>
                                          </p:val>
                                        </p:tav>
                                        <p:tav tm="100000">
                                          <p:val>
                                            <p:strVal val="#ppt_y"/>
                                          </p:val>
                                        </p:tav>
                                      </p:tavLst>
                                    </p:anim>
                                    <p:animEffect transition="in" filter="wipe(right)" prLst="gradientSize: 0.1">
                                      <p:cBhvr>
                                        <p:cTn id="33" dur="3000"/>
                                        <p:tgtEl>
                                          <p:spTgt spid="313377"/>
                                        </p:tgtEl>
                                      </p:cBhvr>
                                    </p:animEffect>
                                  </p:childTnLst>
                                </p:cTn>
                              </p:par>
                            </p:childTnLst>
                          </p:cTn>
                        </p:par>
                        <p:par>
                          <p:cTn id="34" fill="hold" nodeType="afterGroup">
                            <p:stCondLst>
                              <p:cond delay="21000"/>
                            </p:stCondLst>
                            <p:childTnLst>
                              <p:par>
                                <p:cTn id="35" presetID="29" presetClass="entr" presetSubtype="0" fill="hold" grpId="0" nodeType="afterEffect">
                                  <p:stCondLst>
                                    <p:cond delay="0"/>
                                  </p:stCondLst>
                                  <p:childTnLst>
                                    <p:set>
                                      <p:cBhvr>
                                        <p:cTn id="36" dur="1" fill="hold">
                                          <p:stCondLst>
                                            <p:cond delay="0"/>
                                          </p:stCondLst>
                                        </p:cTn>
                                        <p:tgtEl>
                                          <p:spTgt spid="313381"/>
                                        </p:tgtEl>
                                        <p:attrNameLst>
                                          <p:attrName>style.visibility</p:attrName>
                                        </p:attrNameLst>
                                      </p:cBhvr>
                                      <p:to>
                                        <p:strVal val="visible"/>
                                      </p:to>
                                    </p:set>
                                    <p:anim calcmode="lin" valueType="num">
                                      <p:cBhvr>
                                        <p:cTn id="37" dur="3000" fill="hold"/>
                                        <p:tgtEl>
                                          <p:spTgt spid="313381"/>
                                        </p:tgtEl>
                                        <p:attrNameLst>
                                          <p:attrName>ppt_x</p:attrName>
                                        </p:attrNameLst>
                                      </p:cBhvr>
                                      <p:tavLst>
                                        <p:tav tm="0">
                                          <p:val>
                                            <p:strVal val="#ppt_x-.2"/>
                                          </p:val>
                                        </p:tav>
                                        <p:tav tm="100000">
                                          <p:val>
                                            <p:strVal val="#ppt_x"/>
                                          </p:val>
                                        </p:tav>
                                      </p:tavLst>
                                    </p:anim>
                                    <p:anim calcmode="lin" valueType="num">
                                      <p:cBhvr>
                                        <p:cTn id="38" dur="3000" fill="hold"/>
                                        <p:tgtEl>
                                          <p:spTgt spid="313381"/>
                                        </p:tgtEl>
                                        <p:attrNameLst>
                                          <p:attrName>ppt_y</p:attrName>
                                        </p:attrNameLst>
                                      </p:cBhvr>
                                      <p:tavLst>
                                        <p:tav tm="0">
                                          <p:val>
                                            <p:strVal val="#ppt_y"/>
                                          </p:val>
                                        </p:tav>
                                        <p:tav tm="100000">
                                          <p:val>
                                            <p:strVal val="#ppt_y"/>
                                          </p:val>
                                        </p:tav>
                                      </p:tavLst>
                                    </p:anim>
                                    <p:animEffect transition="in" filter="wipe(right)" prLst="gradientSize: 0.1">
                                      <p:cBhvr>
                                        <p:cTn id="39" dur="3000"/>
                                        <p:tgtEl>
                                          <p:spTgt spid="313381"/>
                                        </p:tgtEl>
                                      </p:cBhvr>
                                    </p:animEffect>
                                  </p:childTnLst>
                                </p:cTn>
                              </p:par>
                            </p:childTnLst>
                          </p:cTn>
                        </p:par>
                        <p:par>
                          <p:cTn id="40" fill="hold" nodeType="afterGroup">
                            <p:stCondLst>
                              <p:cond delay="24000"/>
                            </p:stCondLst>
                            <p:childTnLst>
                              <p:par>
                                <p:cTn id="41" presetID="29" presetClass="entr" presetSubtype="0" fill="hold" grpId="0" nodeType="afterEffect">
                                  <p:stCondLst>
                                    <p:cond delay="0"/>
                                  </p:stCondLst>
                                  <p:childTnLst>
                                    <p:set>
                                      <p:cBhvr>
                                        <p:cTn id="42" dur="1" fill="hold">
                                          <p:stCondLst>
                                            <p:cond delay="0"/>
                                          </p:stCondLst>
                                        </p:cTn>
                                        <p:tgtEl>
                                          <p:spTgt spid="313372"/>
                                        </p:tgtEl>
                                        <p:attrNameLst>
                                          <p:attrName>style.visibility</p:attrName>
                                        </p:attrNameLst>
                                      </p:cBhvr>
                                      <p:to>
                                        <p:strVal val="visible"/>
                                      </p:to>
                                    </p:set>
                                    <p:anim calcmode="lin" valueType="num">
                                      <p:cBhvr>
                                        <p:cTn id="43" dur="3000" fill="hold"/>
                                        <p:tgtEl>
                                          <p:spTgt spid="313372"/>
                                        </p:tgtEl>
                                        <p:attrNameLst>
                                          <p:attrName>ppt_x</p:attrName>
                                        </p:attrNameLst>
                                      </p:cBhvr>
                                      <p:tavLst>
                                        <p:tav tm="0">
                                          <p:val>
                                            <p:strVal val="#ppt_x-.2"/>
                                          </p:val>
                                        </p:tav>
                                        <p:tav tm="100000">
                                          <p:val>
                                            <p:strVal val="#ppt_x"/>
                                          </p:val>
                                        </p:tav>
                                      </p:tavLst>
                                    </p:anim>
                                    <p:anim calcmode="lin" valueType="num">
                                      <p:cBhvr>
                                        <p:cTn id="44" dur="3000" fill="hold"/>
                                        <p:tgtEl>
                                          <p:spTgt spid="313372"/>
                                        </p:tgtEl>
                                        <p:attrNameLst>
                                          <p:attrName>ppt_y</p:attrName>
                                        </p:attrNameLst>
                                      </p:cBhvr>
                                      <p:tavLst>
                                        <p:tav tm="0">
                                          <p:val>
                                            <p:strVal val="#ppt_y"/>
                                          </p:val>
                                        </p:tav>
                                        <p:tav tm="100000">
                                          <p:val>
                                            <p:strVal val="#ppt_y"/>
                                          </p:val>
                                        </p:tav>
                                      </p:tavLst>
                                    </p:anim>
                                    <p:animEffect transition="in" filter="wipe(right)" prLst="gradientSize: 0.1">
                                      <p:cBhvr>
                                        <p:cTn id="45" dur="3000"/>
                                        <p:tgtEl>
                                          <p:spTgt spid="313372"/>
                                        </p:tgtEl>
                                      </p:cBhvr>
                                    </p:animEffect>
                                  </p:childTnLst>
                                </p:cTn>
                              </p:par>
                            </p:childTnLst>
                          </p:cTn>
                        </p:par>
                        <p:par>
                          <p:cTn id="46" fill="hold" nodeType="afterGroup">
                            <p:stCondLst>
                              <p:cond delay="27000"/>
                            </p:stCondLst>
                            <p:childTnLst>
                              <p:par>
                                <p:cTn id="47" presetID="29" presetClass="entr" presetSubtype="0" fill="hold" grpId="0" nodeType="afterEffect">
                                  <p:stCondLst>
                                    <p:cond delay="0"/>
                                  </p:stCondLst>
                                  <p:childTnLst>
                                    <p:set>
                                      <p:cBhvr>
                                        <p:cTn id="48" dur="1" fill="hold">
                                          <p:stCondLst>
                                            <p:cond delay="0"/>
                                          </p:stCondLst>
                                        </p:cTn>
                                        <p:tgtEl>
                                          <p:spTgt spid="313378"/>
                                        </p:tgtEl>
                                        <p:attrNameLst>
                                          <p:attrName>style.visibility</p:attrName>
                                        </p:attrNameLst>
                                      </p:cBhvr>
                                      <p:to>
                                        <p:strVal val="visible"/>
                                      </p:to>
                                    </p:set>
                                    <p:anim calcmode="lin" valueType="num">
                                      <p:cBhvr>
                                        <p:cTn id="49" dur="3000" fill="hold"/>
                                        <p:tgtEl>
                                          <p:spTgt spid="313378"/>
                                        </p:tgtEl>
                                        <p:attrNameLst>
                                          <p:attrName>ppt_x</p:attrName>
                                        </p:attrNameLst>
                                      </p:cBhvr>
                                      <p:tavLst>
                                        <p:tav tm="0">
                                          <p:val>
                                            <p:strVal val="#ppt_x-.2"/>
                                          </p:val>
                                        </p:tav>
                                        <p:tav tm="100000">
                                          <p:val>
                                            <p:strVal val="#ppt_x"/>
                                          </p:val>
                                        </p:tav>
                                      </p:tavLst>
                                    </p:anim>
                                    <p:anim calcmode="lin" valueType="num">
                                      <p:cBhvr>
                                        <p:cTn id="50" dur="3000" fill="hold"/>
                                        <p:tgtEl>
                                          <p:spTgt spid="313378"/>
                                        </p:tgtEl>
                                        <p:attrNameLst>
                                          <p:attrName>ppt_y</p:attrName>
                                        </p:attrNameLst>
                                      </p:cBhvr>
                                      <p:tavLst>
                                        <p:tav tm="0">
                                          <p:val>
                                            <p:strVal val="#ppt_y"/>
                                          </p:val>
                                        </p:tav>
                                        <p:tav tm="100000">
                                          <p:val>
                                            <p:strVal val="#ppt_y"/>
                                          </p:val>
                                        </p:tav>
                                      </p:tavLst>
                                    </p:anim>
                                    <p:animEffect transition="in" filter="wipe(right)" prLst="gradientSize: 0.1">
                                      <p:cBhvr>
                                        <p:cTn id="51" dur="3000"/>
                                        <p:tgtEl>
                                          <p:spTgt spid="313378"/>
                                        </p:tgtEl>
                                      </p:cBhvr>
                                    </p:animEffect>
                                  </p:childTnLst>
                                </p:cTn>
                              </p:par>
                            </p:childTnLst>
                          </p:cTn>
                        </p:par>
                        <p:par>
                          <p:cTn id="52" fill="hold" nodeType="afterGroup">
                            <p:stCondLst>
                              <p:cond delay="30000"/>
                            </p:stCondLst>
                            <p:childTnLst>
                              <p:par>
                                <p:cTn id="53" presetID="29" presetClass="entr" presetSubtype="0" fill="hold" grpId="0" nodeType="afterEffect">
                                  <p:stCondLst>
                                    <p:cond delay="0"/>
                                  </p:stCondLst>
                                  <p:childTnLst>
                                    <p:set>
                                      <p:cBhvr>
                                        <p:cTn id="54" dur="1" fill="hold">
                                          <p:stCondLst>
                                            <p:cond delay="0"/>
                                          </p:stCondLst>
                                        </p:cTn>
                                        <p:tgtEl>
                                          <p:spTgt spid="313382"/>
                                        </p:tgtEl>
                                        <p:attrNameLst>
                                          <p:attrName>style.visibility</p:attrName>
                                        </p:attrNameLst>
                                      </p:cBhvr>
                                      <p:to>
                                        <p:strVal val="visible"/>
                                      </p:to>
                                    </p:set>
                                    <p:anim calcmode="lin" valueType="num">
                                      <p:cBhvr>
                                        <p:cTn id="55" dur="3000" fill="hold"/>
                                        <p:tgtEl>
                                          <p:spTgt spid="313382"/>
                                        </p:tgtEl>
                                        <p:attrNameLst>
                                          <p:attrName>ppt_x</p:attrName>
                                        </p:attrNameLst>
                                      </p:cBhvr>
                                      <p:tavLst>
                                        <p:tav tm="0">
                                          <p:val>
                                            <p:strVal val="#ppt_x-.2"/>
                                          </p:val>
                                        </p:tav>
                                        <p:tav tm="100000">
                                          <p:val>
                                            <p:strVal val="#ppt_x"/>
                                          </p:val>
                                        </p:tav>
                                      </p:tavLst>
                                    </p:anim>
                                    <p:anim calcmode="lin" valueType="num">
                                      <p:cBhvr>
                                        <p:cTn id="56" dur="3000" fill="hold"/>
                                        <p:tgtEl>
                                          <p:spTgt spid="313382"/>
                                        </p:tgtEl>
                                        <p:attrNameLst>
                                          <p:attrName>ppt_y</p:attrName>
                                        </p:attrNameLst>
                                      </p:cBhvr>
                                      <p:tavLst>
                                        <p:tav tm="0">
                                          <p:val>
                                            <p:strVal val="#ppt_y"/>
                                          </p:val>
                                        </p:tav>
                                        <p:tav tm="100000">
                                          <p:val>
                                            <p:strVal val="#ppt_y"/>
                                          </p:val>
                                        </p:tav>
                                      </p:tavLst>
                                    </p:anim>
                                    <p:animEffect transition="in" filter="wipe(right)" prLst="gradientSize: 0.1">
                                      <p:cBhvr>
                                        <p:cTn id="57" dur="3000"/>
                                        <p:tgtEl>
                                          <p:spTgt spid="313382"/>
                                        </p:tgtEl>
                                      </p:cBhvr>
                                    </p:animEffect>
                                  </p:childTnLst>
                                </p:cTn>
                              </p:par>
                            </p:childTnLst>
                          </p:cTn>
                        </p:par>
                        <p:par>
                          <p:cTn id="58" fill="hold" nodeType="afterGroup">
                            <p:stCondLst>
                              <p:cond delay="33000"/>
                            </p:stCondLst>
                            <p:childTnLst>
                              <p:par>
                                <p:cTn id="59" presetID="29" presetClass="entr" presetSubtype="0" fill="hold" grpId="0" nodeType="afterEffect">
                                  <p:stCondLst>
                                    <p:cond delay="0"/>
                                  </p:stCondLst>
                                  <p:childTnLst>
                                    <p:set>
                                      <p:cBhvr>
                                        <p:cTn id="60" dur="1" fill="hold">
                                          <p:stCondLst>
                                            <p:cond delay="0"/>
                                          </p:stCondLst>
                                        </p:cTn>
                                        <p:tgtEl>
                                          <p:spTgt spid="313374"/>
                                        </p:tgtEl>
                                        <p:attrNameLst>
                                          <p:attrName>style.visibility</p:attrName>
                                        </p:attrNameLst>
                                      </p:cBhvr>
                                      <p:to>
                                        <p:strVal val="visible"/>
                                      </p:to>
                                    </p:set>
                                    <p:anim calcmode="lin" valueType="num">
                                      <p:cBhvr>
                                        <p:cTn id="61" dur="3000" fill="hold"/>
                                        <p:tgtEl>
                                          <p:spTgt spid="313374"/>
                                        </p:tgtEl>
                                        <p:attrNameLst>
                                          <p:attrName>ppt_x</p:attrName>
                                        </p:attrNameLst>
                                      </p:cBhvr>
                                      <p:tavLst>
                                        <p:tav tm="0">
                                          <p:val>
                                            <p:strVal val="#ppt_x-.2"/>
                                          </p:val>
                                        </p:tav>
                                        <p:tav tm="100000">
                                          <p:val>
                                            <p:strVal val="#ppt_x"/>
                                          </p:val>
                                        </p:tav>
                                      </p:tavLst>
                                    </p:anim>
                                    <p:anim calcmode="lin" valueType="num">
                                      <p:cBhvr>
                                        <p:cTn id="62" dur="3000" fill="hold"/>
                                        <p:tgtEl>
                                          <p:spTgt spid="313374"/>
                                        </p:tgtEl>
                                        <p:attrNameLst>
                                          <p:attrName>ppt_y</p:attrName>
                                        </p:attrNameLst>
                                      </p:cBhvr>
                                      <p:tavLst>
                                        <p:tav tm="0">
                                          <p:val>
                                            <p:strVal val="#ppt_y"/>
                                          </p:val>
                                        </p:tav>
                                        <p:tav tm="100000">
                                          <p:val>
                                            <p:strVal val="#ppt_y"/>
                                          </p:val>
                                        </p:tav>
                                      </p:tavLst>
                                    </p:anim>
                                    <p:animEffect transition="in" filter="wipe(right)" prLst="gradientSize: 0.1">
                                      <p:cBhvr>
                                        <p:cTn id="63" dur="3000"/>
                                        <p:tgtEl>
                                          <p:spTgt spid="313374"/>
                                        </p:tgtEl>
                                      </p:cBhvr>
                                    </p:animEffect>
                                  </p:childTnLst>
                                </p:cTn>
                              </p:par>
                            </p:childTnLst>
                          </p:cTn>
                        </p:par>
                        <p:par>
                          <p:cTn id="64" fill="hold" nodeType="afterGroup">
                            <p:stCondLst>
                              <p:cond delay="36000"/>
                            </p:stCondLst>
                            <p:childTnLst>
                              <p:par>
                                <p:cTn id="65" presetID="29" presetClass="entr" presetSubtype="0" fill="hold" grpId="0" nodeType="afterEffect">
                                  <p:stCondLst>
                                    <p:cond delay="0"/>
                                  </p:stCondLst>
                                  <p:childTnLst>
                                    <p:set>
                                      <p:cBhvr>
                                        <p:cTn id="66" dur="1" fill="hold">
                                          <p:stCondLst>
                                            <p:cond delay="0"/>
                                          </p:stCondLst>
                                        </p:cTn>
                                        <p:tgtEl>
                                          <p:spTgt spid="313379"/>
                                        </p:tgtEl>
                                        <p:attrNameLst>
                                          <p:attrName>style.visibility</p:attrName>
                                        </p:attrNameLst>
                                      </p:cBhvr>
                                      <p:to>
                                        <p:strVal val="visible"/>
                                      </p:to>
                                    </p:set>
                                    <p:anim calcmode="lin" valueType="num">
                                      <p:cBhvr>
                                        <p:cTn id="67" dur="3000" fill="hold"/>
                                        <p:tgtEl>
                                          <p:spTgt spid="313379"/>
                                        </p:tgtEl>
                                        <p:attrNameLst>
                                          <p:attrName>ppt_x</p:attrName>
                                        </p:attrNameLst>
                                      </p:cBhvr>
                                      <p:tavLst>
                                        <p:tav tm="0">
                                          <p:val>
                                            <p:strVal val="#ppt_x-.2"/>
                                          </p:val>
                                        </p:tav>
                                        <p:tav tm="100000">
                                          <p:val>
                                            <p:strVal val="#ppt_x"/>
                                          </p:val>
                                        </p:tav>
                                      </p:tavLst>
                                    </p:anim>
                                    <p:anim calcmode="lin" valueType="num">
                                      <p:cBhvr>
                                        <p:cTn id="68" dur="3000" fill="hold"/>
                                        <p:tgtEl>
                                          <p:spTgt spid="313379"/>
                                        </p:tgtEl>
                                        <p:attrNameLst>
                                          <p:attrName>ppt_y</p:attrName>
                                        </p:attrNameLst>
                                      </p:cBhvr>
                                      <p:tavLst>
                                        <p:tav tm="0">
                                          <p:val>
                                            <p:strVal val="#ppt_y"/>
                                          </p:val>
                                        </p:tav>
                                        <p:tav tm="100000">
                                          <p:val>
                                            <p:strVal val="#ppt_y"/>
                                          </p:val>
                                        </p:tav>
                                      </p:tavLst>
                                    </p:anim>
                                    <p:animEffect transition="in" filter="wipe(right)" prLst="gradientSize: 0.1">
                                      <p:cBhvr>
                                        <p:cTn id="69" dur="3000"/>
                                        <p:tgtEl>
                                          <p:spTgt spid="313379"/>
                                        </p:tgtEl>
                                      </p:cBhvr>
                                    </p:animEffect>
                                  </p:childTnLst>
                                </p:cTn>
                              </p:par>
                            </p:childTnLst>
                          </p:cTn>
                        </p:par>
                        <p:par>
                          <p:cTn id="70" fill="hold" nodeType="afterGroup">
                            <p:stCondLst>
                              <p:cond delay="39000"/>
                            </p:stCondLst>
                            <p:childTnLst>
                              <p:par>
                                <p:cTn id="71" presetID="29" presetClass="entr" presetSubtype="0" fill="hold" grpId="0" nodeType="afterEffect">
                                  <p:stCondLst>
                                    <p:cond delay="0"/>
                                  </p:stCondLst>
                                  <p:childTnLst>
                                    <p:set>
                                      <p:cBhvr>
                                        <p:cTn id="72" dur="1" fill="hold">
                                          <p:stCondLst>
                                            <p:cond delay="0"/>
                                          </p:stCondLst>
                                        </p:cTn>
                                        <p:tgtEl>
                                          <p:spTgt spid="313383"/>
                                        </p:tgtEl>
                                        <p:attrNameLst>
                                          <p:attrName>style.visibility</p:attrName>
                                        </p:attrNameLst>
                                      </p:cBhvr>
                                      <p:to>
                                        <p:strVal val="visible"/>
                                      </p:to>
                                    </p:set>
                                    <p:anim calcmode="lin" valueType="num">
                                      <p:cBhvr>
                                        <p:cTn id="73" dur="3000" fill="hold"/>
                                        <p:tgtEl>
                                          <p:spTgt spid="313383"/>
                                        </p:tgtEl>
                                        <p:attrNameLst>
                                          <p:attrName>ppt_x</p:attrName>
                                        </p:attrNameLst>
                                      </p:cBhvr>
                                      <p:tavLst>
                                        <p:tav tm="0">
                                          <p:val>
                                            <p:strVal val="#ppt_x-.2"/>
                                          </p:val>
                                        </p:tav>
                                        <p:tav tm="100000">
                                          <p:val>
                                            <p:strVal val="#ppt_x"/>
                                          </p:val>
                                        </p:tav>
                                      </p:tavLst>
                                    </p:anim>
                                    <p:anim calcmode="lin" valueType="num">
                                      <p:cBhvr>
                                        <p:cTn id="74" dur="3000" fill="hold"/>
                                        <p:tgtEl>
                                          <p:spTgt spid="313383"/>
                                        </p:tgtEl>
                                        <p:attrNameLst>
                                          <p:attrName>ppt_y</p:attrName>
                                        </p:attrNameLst>
                                      </p:cBhvr>
                                      <p:tavLst>
                                        <p:tav tm="0">
                                          <p:val>
                                            <p:strVal val="#ppt_y"/>
                                          </p:val>
                                        </p:tav>
                                        <p:tav tm="100000">
                                          <p:val>
                                            <p:strVal val="#ppt_y"/>
                                          </p:val>
                                        </p:tav>
                                      </p:tavLst>
                                    </p:anim>
                                    <p:animEffect transition="in" filter="wipe(right)" prLst="gradientSize: 0.1">
                                      <p:cBhvr>
                                        <p:cTn id="75" dur="3000"/>
                                        <p:tgtEl>
                                          <p:spTgt spid="313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72" grpId="0" animBg="1"/>
      <p:bldP spid="313373" grpId="0" animBg="1"/>
      <p:bldP spid="313374" grpId="0" animBg="1"/>
      <p:bldP spid="313375" grpId="0" animBg="1"/>
      <p:bldP spid="313376" grpId="0"/>
      <p:bldP spid="313377" grpId="0"/>
      <p:bldP spid="313378" grpId="0"/>
      <p:bldP spid="313379" grpId="0"/>
      <p:bldP spid="313380" grpId="0"/>
      <p:bldP spid="313381" grpId="0"/>
      <p:bldP spid="313382" grpId="0"/>
      <p:bldP spid="3133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4" name="Text Box 4"/>
          <p:cNvSpPr txBox="1">
            <a:spLocks noChangeArrowheads="1"/>
          </p:cNvSpPr>
          <p:nvPr/>
        </p:nvSpPr>
        <p:spPr bwMode="auto">
          <a:xfrm>
            <a:off x="195263" y="789547"/>
            <a:ext cx="865346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2800" dirty="0" smtClean="0">
                <a:latin typeface="Times New Roman" panose="02020603050405020304" pitchFamily="18" charset="0"/>
                <a:ea typeface="宋体" panose="02010600030101010101" pitchFamily="2" charset="-122"/>
              </a:rPr>
              <a:t>问题</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北京获得了</a:t>
            </a:r>
            <a:r>
              <a:rPr lang="en-US" altLang="zh-CN" sz="2800" dirty="0" smtClean="0">
                <a:latin typeface="Times New Roman" panose="02020603050405020304" pitchFamily="18" charset="0"/>
                <a:ea typeface="宋体" panose="02010600030101010101" pitchFamily="2" charset="-122"/>
              </a:rPr>
              <a:t>2008</a:t>
            </a:r>
            <a:r>
              <a:rPr lang="zh-CN" altLang="en-US" sz="2800" dirty="0" smtClean="0">
                <a:latin typeface="Times New Roman" panose="02020603050405020304" pitchFamily="18" charset="0"/>
                <a:ea typeface="宋体" panose="02010600030101010101" pitchFamily="2" charset="-122"/>
              </a:rPr>
              <a:t>年第</a:t>
            </a:r>
            <a:r>
              <a:rPr lang="en-US" altLang="zh-CN" sz="2800" dirty="0" smtClean="0">
                <a:latin typeface="Times New Roman" panose="02020603050405020304" pitchFamily="18" charset="0"/>
                <a:ea typeface="宋体" panose="02010600030101010101" pitchFamily="2" charset="-122"/>
              </a:rPr>
              <a:t>29</a:t>
            </a:r>
            <a:r>
              <a:rPr lang="zh-CN" altLang="en-US" sz="2800" dirty="0" smtClean="0">
                <a:latin typeface="Times New Roman" panose="02020603050405020304" pitchFamily="18" charset="0"/>
                <a:ea typeface="宋体" panose="02010600030101010101" pitchFamily="2" charset="-122"/>
              </a:rPr>
              <a:t>届奥林匹克运动会主办权</a:t>
            </a:r>
            <a:r>
              <a:rPr lang="en-US" altLang="zh-CN" sz="2800" dirty="0" smtClean="0">
                <a:latin typeface="Times New Roman" panose="02020603050405020304" pitchFamily="18" charset="0"/>
                <a:ea typeface="宋体" panose="02010600030101010101" pitchFamily="2" charset="-122"/>
              </a:rPr>
              <a:t>.</a:t>
            </a:r>
          </a:p>
          <a:p>
            <a:pPr algn="just"/>
            <a:r>
              <a:rPr lang="zh-CN" altLang="en-US" sz="2800" dirty="0" smtClean="0">
                <a:latin typeface="Times New Roman" panose="02020603050405020304" pitchFamily="18" charset="0"/>
                <a:ea typeface="宋体" panose="02010600030101010101" pitchFamily="2" charset="-122"/>
              </a:rPr>
              <a:t>你知道在申办奥运会的最后阶段</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国际奥委会是如何通过投票决定主办权归属的吗</a:t>
            </a:r>
            <a:r>
              <a:rPr lang="en-US" altLang="zh-CN" sz="2800" dirty="0" smtClean="0">
                <a:latin typeface="Times New Roman" panose="02020603050405020304" pitchFamily="18" charset="0"/>
                <a:ea typeface="宋体" panose="02010600030101010101" pitchFamily="2" charset="-122"/>
              </a:rPr>
              <a:t>?</a:t>
            </a:r>
          </a:p>
        </p:txBody>
      </p:sp>
      <p:sp>
        <p:nvSpPr>
          <p:cNvPr id="302085" name="Text Box 5"/>
          <p:cNvSpPr txBox="1">
            <a:spLocks noChangeArrowheads="1"/>
          </p:cNvSpPr>
          <p:nvPr/>
        </p:nvSpPr>
        <p:spPr bwMode="auto">
          <a:xfrm>
            <a:off x="323528" y="1981076"/>
            <a:ext cx="65357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dirty="0" smtClean="0">
                <a:latin typeface="Times New Roman" panose="02020603050405020304" pitchFamily="18" charset="0"/>
                <a:ea typeface="宋体" panose="02010600030101010101" pitchFamily="2" charset="-122"/>
              </a:rPr>
              <a:t>用怎样的算法结构表述上面的操作过程</a:t>
            </a:r>
            <a:r>
              <a:rPr lang="en-US" altLang="zh-CN" sz="2800" dirty="0" smtClean="0">
                <a:latin typeface="Times New Roman" panose="02020603050405020304" pitchFamily="18" charset="0"/>
                <a:ea typeface="宋体" panose="02010600030101010101" pitchFamily="2" charset="-122"/>
              </a:rPr>
              <a:t>?</a:t>
            </a:r>
          </a:p>
        </p:txBody>
      </p:sp>
      <p:sp>
        <p:nvSpPr>
          <p:cNvPr id="302086" name="Text Box 6"/>
          <p:cNvSpPr txBox="1">
            <a:spLocks noChangeArrowheads="1"/>
          </p:cNvSpPr>
          <p:nvPr/>
        </p:nvSpPr>
        <p:spPr bwMode="auto">
          <a:xfrm>
            <a:off x="323528" y="2565851"/>
            <a:ext cx="78486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sz="2800" i="1" dirty="0" smtClean="0">
                <a:solidFill>
                  <a:srgbClr val="C00000"/>
                </a:solidFill>
                <a:latin typeface="Times New Roman" panose="02020603050405020304" pitchFamily="18" charset="0"/>
                <a:ea typeface="宋体" panose="02010600030101010101" pitchFamily="2" charset="-122"/>
              </a:rPr>
              <a:t>S</a:t>
            </a:r>
            <a:r>
              <a:rPr lang="en-US" altLang="zh-CN" sz="2800" dirty="0" smtClean="0">
                <a:solidFill>
                  <a:srgbClr val="C00000"/>
                </a:solidFill>
                <a:latin typeface="Times New Roman" panose="02020603050405020304" pitchFamily="18" charset="0"/>
                <a:ea typeface="宋体" panose="02010600030101010101" pitchFamily="2" charset="-122"/>
              </a:rPr>
              <a:t>1</a:t>
            </a:r>
            <a:r>
              <a:rPr lang="zh-CN" altLang="en-US" sz="2800" dirty="0" smtClean="0">
                <a:solidFill>
                  <a:srgbClr val="C00000"/>
                </a:solidFill>
                <a:latin typeface="Times New Roman" panose="02020603050405020304" pitchFamily="18" charset="0"/>
                <a:ea typeface="宋体" panose="02010600030101010101" pitchFamily="2" charset="-122"/>
              </a:rPr>
              <a:t>，投票</a:t>
            </a:r>
            <a:r>
              <a:rPr lang="en-US" altLang="zh-CN" sz="2800" dirty="0" smtClean="0">
                <a:solidFill>
                  <a:srgbClr val="C00000"/>
                </a:solidFill>
                <a:latin typeface="Times New Roman" panose="02020603050405020304" pitchFamily="18" charset="0"/>
                <a:ea typeface="宋体" panose="02010600030101010101" pitchFamily="2" charset="-122"/>
              </a:rPr>
              <a:t>;</a:t>
            </a:r>
          </a:p>
          <a:p>
            <a:pPr algn="just"/>
            <a:r>
              <a:rPr lang="en-US" altLang="zh-CN" sz="2800" i="1" dirty="0" smtClean="0">
                <a:solidFill>
                  <a:srgbClr val="C00000"/>
                </a:solidFill>
                <a:latin typeface="Times New Roman" panose="02020603050405020304" pitchFamily="18" charset="0"/>
                <a:ea typeface="宋体" panose="02010600030101010101" pitchFamily="2" charset="-122"/>
              </a:rPr>
              <a:t>S</a:t>
            </a:r>
            <a:r>
              <a:rPr lang="en-US" altLang="zh-CN" sz="2800" dirty="0" smtClean="0">
                <a:solidFill>
                  <a:srgbClr val="C00000"/>
                </a:solidFill>
                <a:latin typeface="Times New Roman" panose="02020603050405020304" pitchFamily="18" charset="0"/>
                <a:ea typeface="宋体" panose="02010600030101010101" pitchFamily="2" charset="-122"/>
              </a:rPr>
              <a:t>2</a:t>
            </a:r>
            <a:r>
              <a:rPr lang="zh-CN" altLang="en-US" sz="2800" dirty="0" smtClean="0">
                <a:solidFill>
                  <a:srgbClr val="C00000"/>
                </a:solidFill>
                <a:latin typeface="Times New Roman" panose="02020603050405020304" pitchFamily="18" charset="0"/>
                <a:ea typeface="宋体" panose="02010600030101010101" pitchFamily="2" charset="-122"/>
              </a:rPr>
              <a:t>，统计票数</a:t>
            </a:r>
            <a:r>
              <a:rPr lang="en-US" altLang="zh-CN" sz="2800" dirty="0" smtClean="0">
                <a:solidFill>
                  <a:srgbClr val="C00000"/>
                </a:solidFill>
                <a:latin typeface="Times New Roman" panose="02020603050405020304" pitchFamily="18" charset="0"/>
                <a:ea typeface="宋体" panose="02010600030101010101" pitchFamily="2" charset="-122"/>
              </a:rPr>
              <a:t>,</a:t>
            </a:r>
            <a:r>
              <a:rPr lang="zh-CN" altLang="en-US" sz="2800" dirty="0" smtClean="0">
                <a:solidFill>
                  <a:srgbClr val="C00000"/>
                </a:solidFill>
                <a:latin typeface="Times New Roman" panose="02020603050405020304" pitchFamily="18" charset="0"/>
                <a:ea typeface="宋体" panose="02010600030101010101" pitchFamily="2" charset="-122"/>
              </a:rPr>
              <a:t>如果有一个城市得票超过总票数的一半</a:t>
            </a:r>
            <a:r>
              <a:rPr lang="en-US" altLang="zh-CN" sz="2800" dirty="0" smtClean="0">
                <a:solidFill>
                  <a:srgbClr val="C00000"/>
                </a:solidFill>
                <a:latin typeface="Times New Roman" panose="02020603050405020304" pitchFamily="18" charset="0"/>
                <a:ea typeface="宋体" panose="02010600030101010101" pitchFamily="2" charset="-122"/>
              </a:rPr>
              <a:t>,</a:t>
            </a:r>
            <a:r>
              <a:rPr lang="zh-CN" altLang="en-US" sz="2800" dirty="0" smtClean="0">
                <a:solidFill>
                  <a:srgbClr val="C00000"/>
                </a:solidFill>
                <a:latin typeface="Times New Roman" panose="02020603050405020304" pitchFamily="18" charset="0"/>
                <a:ea typeface="宋体" panose="02010600030101010101" pitchFamily="2" charset="-122"/>
              </a:rPr>
              <a:t>那么该城市就获得主办权</a:t>
            </a:r>
            <a:r>
              <a:rPr lang="en-US" altLang="zh-CN" sz="2800" dirty="0" smtClean="0">
                <a:solidFill>
                  <a:srgbClr val="C00000"/>
                </a:solidFill>
                <a:latin typeface="Times New Roman" panose="02020603050405020304" pitchFamily="18" charset="0"/>
                <a:ea typeface="宋体" panose="02010600030101010101" pitchFamily="2" charset="-122"/>
              </a:rPr>
              <a:t>,</a:t>
            </a:r>
            <a:r>
              <a:rPr lang="zh-CN" altLang="en-US" sz="2800" dirty="0" smtClean="0">
                <a:solidFill>
                  <a:srgbClr val="C00000"/>
                </a:solidFill>
                <a:latin typeface="Times New Roman" panose="02020603050405020304" pitchFamily="18" charset="0"/>
                <a:ea typeface="宋体" panose="02010600030101010101" pitchFamily="2" charset="-122"/>
              </a:rPr>
              <a:t>转</a:t>
            </a:r>
            <a:r>
              <a:rPr lang="en-US" altLang="zh-CN" sz="2800" i="1" dirty="0" smtClean="0">
                <a:solidFill>
                  <a:srgbClr val="C00000"/>
                </a:solidFill>
                <a:latin typeface="Times New Roman" panose="02020603050405020304" pitchFamily="18" charset="0"/>
                <a:ea typeface="宋体" panose="02010600030101010101" pitchFamily="2" charset="-122"/>
              </a:rPr>
              <a:t>S</a:t>
            </a:r>
            <a:r>
              <a:rPr lang="en-US" altLang="zh-CN" sz="2800" dirty="0" smtClean="0">
                <a:solidFill>
                  <a:srgbClr val="C00000"/>
                </a:solidFill>
                <a:latin typeface="Times New Roman" panose="02020603050405020304" pitchFamily="18" charset="0"/>
                <a:ea typeface="宋体" panose="02010600030101010101" pitchFamily="2" charset="-122"/>
              </a:rPr>
              <a:t>3,</a:t>
            </a:r>
            <a:r>
              <a:rPr lang="zh-CN" altLang="en-US" sz="2800" dirty="0" smtClean="0">
                <a:solidFill>
                  <a:srgbClr val="C00000"/>
                </a:solidFill>
                <a:latin typeface="Times New Roman" panose="02020603050405020304" pitchFamily="18" charset="0"/>
                <a:ea typeface="宋体" panose="02010600030101010101" pitchFamily="2" charset="-122"/>
              </a:rPr>
              <a:t>否则淘汰得票数最少的城市</a:t>
            </a:r>
            <a:r>
              <a:rPr lang="en-US" altLang="zh-CN" sz="2800" dirty="0" smtClean="0">
                <a:solidFill>
                  <a:srgbClr val="C00000"/>
                </a:solidFill>
                <a:latin typeface="Times New Roman" panose="02020603050405020304" pitchFamily="18" charset="0"/>
                <a:ea typeface="宋体" panose="02010600030101010101" pitchFamily="2" charset="-122"/>
              </a:rPr>
              <a:t>,</a:t>
            </a:r>
            <a:r>
              <a:rPr lang="zh-CN" altLang="en-US" sz="2800" dirty="0" smtClean="0">
                <a:solidFill>
                  <a:srgbClr val="C00000"/>
                </a:solidFill>
                <a:latin typeface="Times New Roman" panose="02020603050405020304" pitchFamily="18" charset="0"/>
                <a:ea typeface="宋体" panose="02010600030101010101" pitchFamily="2" charset="-122"/>
              </a:rPr>
              <a:t>转</a:t>
            </a:r>
            <a:r>
              <a:rPr lang="en-US" altLang="zh-CN" sz="2800" i="1" dirty="0" smtClean="0">
                <a:solidFill>
                  <a:srgbClr val="C00000"/>
                </a:solidFill>
                <a:latin typeface="Times New Roman" panose="02020603050405020304" pitchFamily="18" charset="0"/>
                <a:ea typeface="宋体" panose="02010600030101010101" pitchFamily="2" charset="-122"/>
              </a:rPr>
              <a:t>S</a:t>
            </a:r>
            <a:r>
              <a:rPr lang="en-US" altLang="zh-CN" sz="2800" dirty="0" smtClean="0">
                <a:solidFill>
                  <a:srgbClr val="C00000"/>
                </a:solidFill>
                <a:latin typeface="Times New Roman" panose="02020603050405020304" pitchFamily="18" charset="0"/>
                <a:ea typeface="宋体" panose="02010600030101010101" pitchFamily="2" charset="-122"/>
              </a:rPr>
              <a:t>1;</a:t>
            </a:r>
          </a:p>
          <a:p>
            <a:pPr algn="just"/>
            <a:r>
              <a:rPr lang="en-US" altLang="zh-CN" sz="2800" i="1" dirty="0" smtClean="0">
                <a:solidFill>
                  <a:srgbClr val="C00000"/>
                </a:solidFill>
                <a:latin typeface="Times New Roman" panose="02020603050405020304" pitchFamily="18" charset="0"/>
                <a:ea typeface="宋体" panose="02010600030101010101" pitchFamily="2" charset="-122"/>
              </a:rPr>
              <a:t>S</a:t>
            </a:r>
            <a:r>
              <a:rPr lang="en-US" altLang="zh-CN" sz="2800" dirty="0" smtClean="0">
                <a:solidFill>
                  <a:srgbClr val="C00000"/>
                </a:solidFill>
                <a:latin typeface="Times New Roman" panose="02020603050405020304" pitchFamily="18" charset="0"/>
                <a:ea typeface="宋体" panose="02010600030101010101" pitchFamily="2" charset="-122"/>
              </a:rPr>
              <a:t>3</a:t>
            </a:r>
            <a:r>
              <a:rPr lang="zh-CN" altLang="en-US" sz="2800" dirty="0" smtClean="0">
                <a:solidFill>
                  <a:srgbClr val="C00000"/>
                </a:solidFill>
                <a:latin typeface="Times New Roman" panose="02020603050405020304" pitchFamily="18" charset="0"/>
                <a:ea typeface="宋体" panose="02010600030101010101" pitchFamily="2" charset="-122"/>
              </a:rPr>
              <a:t>， 宣布主办城市</a:t>
            </a:r>
            <a:r>
              <a:rPr lang="en-US" altLang="zh-CN" sz="2800" dirty="0" smtClean="0">
                <a:solidFill>
                  <a:srgbClr val="C00000"/>
                </a:solidFill>
                <a:latin typeface="Times New Roman" panose="02020603050405020304" pitchFamily="18" charset="0"/>
                <a:ea typeface="宋体" panose="02010600030101010101" pitchFamily="2" charset="-122"/>
              </a:rPr>
              <a:t>.</a:t>
            </a:r>
          </a:p>
        </p:txBody>
      </p:sp>
      <p:sp>
        <p:nvSpPr>
          <p:cNvPr id="302109" name="Text Box 29"/>
          <p:cNvSpPr txBox="1">
            <a:spLocks noChangeArrowheads="1"/>
          </p:cNvSpPr>
          <p:nvPr/>
        </p:nvSpPr>
        <p:spPr bwMode="auto">
          <a:xfrm>
            <a:off x="3203848" y="55437"/>
            <a:ext cx="1873250" cy="523220"/>
          </a:xfrm>
          <a:prstGeom prst="rect">
            <a:avLst/>
          </a:prstGeo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dirty="0" smtClean="0">
                <a:solidFill>
                  <a:srgbClr val="C00000"/>
                </a:solidFill>
                <a:latin typeface="Times New Roman" panose="02020603050405020304" pitchFamily="18" charset="0"/>
                <a:ea typeface="宋体" panose="02010600030101010101" pitchFamily="2" charset="-122"/>
              </a:rPr>
              <a:t>新课引入</a:t>
            </a:r>
          </a:p>
        </p:txBody>
      </p:sp>
    </p:spTree>
    <p:extLst>
      <p:ext uri="{BB962C8B-B14F-4D97-AF65-F5344CB8AC3E}">
        <p14:creationId xmlns:p14="http://schemas.microsoft.com/office/powerpoint/2010/main" val="322883094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208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208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2086">
                                            <p:txEl>
                                              <p:pRg st="0" end="0"/>
                                            </p:txEl>
                                          </p:spTgt>
                                        </p:tgtEl>
                                        <p:attrNameLst>
                                          <p:attrName>style.visibility</p:attrName>
                                        </p:attrNameLst>
                                      </p:cBhvr>
                                      <p:to>
                                        <p:strVal val="visible"/>
                                      </p:to>
                                    </p:set>
                                  </p:childTnLst>
                                </p:cTn>
                              </p:par>
                            </p:childTnLst>
                          </p:cTn>
                        </p:par>
                        <p:par>
                          <p:cTn id="15" fill="hold" nodeType="afterGroup">
                            <p:stCondLst>
                              <p:cond delay="0"/>
                            </p:stCondLst>
                            <p:childTnLst>
                              <p:par>
                                <p:cTn id="16" presetID="1" presetClass="entr" presetSubtype="0" fill="hold" nodeType="afterEffect">
                                  <p:stCondLst>
                                    <p:cond delay="6000"/>
                                  </p:stCondLst>
                                  <p:childTnLst>
                                    <p:set>
                                      <p:cBhvr>
                                        <p:cTn id="17" dur="1" fill="hold">
                                          <p:stCondLst>
                                            <p:cond delay="0"/>
                                          </p:stCondLst>
                                        </p:cTn>
                                        <p:tgtEl>
                                          <p:spTgt spid="302086">
                                            <p:txEl>
                                              <p:pRg st="1" end="1"/>
                                            </p:txEl>
                                          </p:spTgt>
                                        </p:tgtEl>
                                        <p:attrNameLst>
                                          <p:attrName>style.visibility</p:attrName>
                                        </p:attrNameLst>
                                      </p:cBhvr>
                                      <p:to>
                                        <p:strVal val="visible"/>
                                      </p:to>
                                    </p:set>
                                  </p:childTnLst>
                                </p:cTn>
                              </p:par>
                            </p:childTnLst>
                          </p:cTn>
                        </p:par>
                        <p:par>
                          <p:cTn id="18" fill="hold" nodeType="afterGroup">
                            <p:stCondLst>
                              <p:cond delay="6000"/>
                            </p:stCondLst>
                            <p:childTnLst>
                              <p:par>
                                <p:cTn id="19" presetID="1" presetClass="entr" presetSubtype="0" fill="hold" nodeType="afterEffect">
                                  <p:stCondLst>
                                    <p:cond delay="6000"/>
                                  </p:stCondLst>
                                  <p:childTnLst>
                                    <p:set>
                                      <p:cBhvr>
                                        <p:cTn id="20" dur="1" fill="hold">
                                          <p:stCondLst>
                                            <p:cond delay="0"/>
                                          </p:stCondLst>
                                        </p:cTn>
                                        <p:tgtEl>
                                          <p:spTgt spid="3020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4" grpId="0"/>
      <p:bldP spid="3020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6" name="AutoShape 4"/>
          <p:cNvSpPr>
            <a:spLocks noChangeArrowheads="1"/>
          </p:cNvSpPr>
          <p:nvPr/>
        </p:nvSpPr>
        <p:spPr bwMode="auto">
          <a:xfrm>
            <a:off x="1296988" y="461979"/>
            <a:ext cx="1892300" cy="432197"/>
          </a:xfrm>
          <a:prstGeom prst="roundRect">
            <a:avLst>
              <a:gd name="adj" fmla="val 16667"/>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dirty="0" smtClean="0">
                <a:solidFill>
                  <a:srgbClr val="C00000"/>
                </a:solidFill>
                <a:latin typeface="Times New Roman" panose="02020603050405020304" pitchFamily="18" charset="0"/>
                <a:ea typeface="宋体" panose="02010600030101010101" pitchFamily="2" charset="-122"/>
              </a:rPr>
              <a:t>开始</a:t>
            </a:r>
          </a:p>
        </p:txBody>
      </p:sp>
      <p:sp>
        <p:nvSpPr>
          <p:cNvPr id="310277" name="Rectangle 5"/>
          <p:cNvSpPr>
            <a:spLocks noChangeArrowheads="1"/>
          </p:cNvSpPr>
          <p:nvPr/>
        </p:nvSpPr>
        <p:spPr bwMode="auto">
          <a:xfrm>
            <a:off x="1295400" y="1343043"/>
            <a:ext cx="1893888" cy="432197"/>
          </a:xfrm>
          <a:prstGeom prst="rect">
            <a:avLst/>
          </a:prstGeom>
          <a:noFill/>
          <a:ln w="127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spcBef>
                <a:spcPct val="50000"/>
              </a:spcBef>
            </a:pPr>
            <a:r>
              <a:rPr lang="zh-CN" altLang="en-US" sz="2400" dirty="0" smtClean="0">
                <a:solidFill>
                  <a:srgbClr val="C00000"/>
                </a:solidFill>
                <a:latin typeface="Times New Roman" panose="02020603050405020304" pitchFamily="18" charset="0"/>
                <a:ea typeface="宋体" panose="02010600030101010101" pitchFamily="2" charset="-122"/>
              </a:rPr>
              <a:t>投票</a:t>
            </a:r>
          </a:p>
        </p:txBody>
      </p:sp>
      <p:sp>
        <p:nvSpPr>
          <p:cNvPr id="310279" name="AutoShape 7"/>
          <p:cNvSpPr>
            <a:spLocks noChangeArrowheads="1"/>
          </p:cNvSpPr>
          <p:nvPr/>
        </p:nvSpPr>
        <p:spPr bwMode="auto">
          <a:xfrm>
            <a:off x="360363" y="1999097"/>
            <a:ext cx="3765550" cy="1339453"/>
          </a:xfrm>
          <a:prstGeom prst="diamond">
            <a:avLst/>
          </a:prstGeom>
          <a:noFill/>
          <a:ln w="127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80000"/>
              </a:lnSpc>
            </a:pPr>
            <a:r>
              <a:rPr lang="zh-CN" altLang="en-US" sz="2400" dirty="0" smtClean="0">
                <a:solidFill>
                  <a:srgbClr val="C00000"/>
                </a:solidFill>
                <a:latin typeface="Times New Roman" panose="02020603050405020304" pitchFamily="18" charset="0"/>
                <a:ea typeface="宋体" panose="02010600030101010101" pitchFamily="2" charset="-122"/>
              </a:rPr>
              <a:t>有一个城市</a:t>
            </a:r>
          </a:p>
          <a:p>
            <a:pPr algn="ctr" eaLnBrk="0" hangingPunct="0">
              <a:lnSpc>
                <a:spcPct val="80000"/>
              </a:lnSpc>
            </a:pPr>
            <a:r>
              <a:rPr lang="zh-CN" altLang="en-US" sz="2400" dirty="0" smtClean="0">
                <a:solidFill>
                  <a:srgbClr val="C00000"/>
                </a:solidFill>
                <a:latin typeface="Times New Roman" panose="02020603050405020304" pitchFamily="18" charset="0"/>
                <a:ea typeface="宋体" panose="02010600030101010101" pitchFamily="2" charset="-122"/>
              </a:rPr>
              <a:t>得票数超过总票</a:t>
            </a:r>
          </a:p>
          <a:p>
            <a:pPr algn="ctr" eaLnBrk="0" hangingPunct="0">
              <a:lnSpc>
                <a:spcPct val="80000"/>
              </a:lnSpc>
            </a:pPr>
            <a:r>
              <a:rPr lang="zh-CN" altLang="en-US" sz="2400" dirty="0" smtClean="0">
                <a:solidFill>
                  <a:srgbClr val="C00000"/>
                </a:solidFill>
                <a:latin typeface="Times New Roman" panose="02020603050405020304" pitchFamily="18" charset="0"/>
                <a:ea typeface="宋体" panose="02010600030101010101" pitchFamily="2" charset="-122"/>
              </a:rPr>
              <a:t>    数的一半</a:t>
            </a:r>
            <a:endParaRPr kumimoji="1" lang="zh-CN" altLang="en-US" sz="2400" dirty="0" smtClean="0">
              <a:solidFill>
                <a:srgbClr val="C00000"/>
              </a:solidFill>
              <a:latin typeface="Times New Roman" panose="02020603050405020304" pitchFamily="18" charset="0"/>
              <a:ea typeface="宋体" panose="02010600030101010101" pitchFamily="2" charset="-122"/>
            </a:endParaRPr>
          </a:p>
        </p:txBody>
      </p:sp>
      <p:sp>
        <p:nvSpPr>
          <p:cNvPr id="310281" name="AutoShape 9"/>
          <p:cNvSpPr>
            <a:spLocks noChangeArrowheads="1"/>
          </p:cNvSpPr>
          <p:nvPr/>
        </p:nvSpPr>
        <p:spPr bwMode="auto">
          <a:xfrm>
            <a:off x="695640" y="3594499"/>
            <a:ext cx="3095625" cy="458390"/>
          </a:xfrm>
          <a:prstGeom prst="parallelogram">
            <a:avLst>
              <a:gd name="adj" fmla="val 126623"/>
            </a:avLst>
          </a:prstGeom>
          <a:noFill/>
          <a:ln w="127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dirty="0" smtClean="0">
                <a:solidFill>
                  <a:srgbClr val="C00000"/>
                </a:solidFill>
                <a:latin typeface="Times New Roman" panose="02020603050405020304" pitchFamily="18" charset="0"/>
                <a:ea typeface="宋体" panose="02010600030101010101" pitchFamily="2" charset="-122"/>
              </a:rPr>
              <a:t>输出该城市</a:t>
            </a:r>
            <a:endParaRPr kumimoji="1" lang="zh-CN" altLang="en-US" sz="2400" dirty="0" smtClean="0">
              <a:solidFill>
                <a:srgbClr val="C00000"/>
              </a:solidFill>
              <a:latin typeface="Times New Roman" panose="02020603050405020304" pitchFamily="18" charset="0"/>
              <a:ea typeface="宋体" panose="02010600030101010101" pitchFamily="2" charset="-122"/>
            </a:endParaRPr>
          </a:p>
        </p:txBody>
      </p:sp>
      <p:sp>
        <p:nvSpPr>
          <p:cNvPr id="310283" name="AutoShape 11"/>
          <p:cNvSpPr>
            <a:spLocks noChangeArrowheads="1"/>
          </p:cNvSpPr>
          <p:nvPr/>
        </p:nvSpPr>
        <p:spPr bwMode="auto">
          <a:xfrm>
            <a:off x="1296988" y="4310220"/>
            <a:ext cx="1892300" cy="432197"/>
          </a:xfrm>
          <a:prstGeom prst="roundRect">
            <a:avLst>
              <a:gd name="adj" fmla="val 16667"/>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dirty="0" smtClean="0">
                <a:solidFill>
                  <a:srgbClr val="C00000"/>
                </a:solidFill>
                <a:latin typeface="Times New Roman" panose="02020603050405020304" pitchFamily="18" charset="0"/>
                <a:ea typeface="宋体" panose="02010600030101010101" pitchFamily="2" charset="-122"/>
              </a:rPr>
              <a:t>结束</a:t>
            </a:r>
            <a:endParaRPr kumimoji="1" lang="zh-CN" altLang="en-US" sz="2400" dirty="0" smtClean="0">
              <a:solidFill>
                <a:srgbClr val="C00000"/>
              </a:solidFill>
              <a:latin typeface="Times New Roman" panose="02020603050405020304" pitchFamily="18" charset="0"/>
              <a:ea typeface="宋体" panose="02010600030101010101" pitchFamily="2" charset="-122"/>
            </a:endParaRPr>
          </a:p>
        </p:txBody>
      </p:sp>
      <p:sp>
        <p:nvSpPr>
          <p:cNvPr id="310289" name="Rectangle 17"/>
          <p:cNvSpPr>
            <a:spLocks noChangeArrowheads="1"/>
          </p:cNvSpPr>
          <p:nvPr/>
        </p:nvSpPr>
        <p:spPr bwMode="auto">
          <a:xfrm>
            <a:off x="4824425" y="1404940"/>
            <a:ext cx="2339975" cy="594122"/>
          </a:xfrm>
          <a:prstGeom prst="rect">
            <a:avLst/>
          </a:prstGeom>
          <a:noFill/>
          <a:ln w="127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80000"/>
              </a:lnSpc>
            </a:pPr>
            <a:r>
              <a:rPr lang="zh-CN" altLang="en-US" sz="2400" dirty="0" smtClean="0">
                <a:solidFill>
                  <a:srgbClr val="C00000"/>
                </a:solidFill>
                <a:latin typeface="Times New Roman" panose="02020603050405020304" pitchFamily="18" charset="0"/>
                <a:ea typeface="宋体" panose="02010600030101010101" pitchFamily="2" charset="-122"/>
              </a:rPr>
              <a:t>淘汰得票数</a:t>
            </a:r>
          </a:p>
          <a:p>
            <a:pPr algn="ctr" eaLnBrk="0" hangingPunct="0">
              <a:lnSpc>
                <a:spcPct val="80000"/>
              </a:lnSpc>
            </a:pPr>
            <a:r>
              <a:rPr lang="zh-CN" altLang="en-US" sz="2400" dirty="0" smtClean="0">
                <a:solidFill>
                  <a:srgbClr val="C00000"/>
                </a:solidFill>
                <a:latin typeface="Times New Roman" panose="02020603050405020304" pitchFamily="18" charset="0"/>
                <a:ea typeface="宋体" panose="02010600030101010101" pitchFamily="2" charset="-122"/>
              </a:rPr>
              <a:t>最少的城市</a:t>
            </a:r>
          </a:p>
        </p:txBody>
      </p:sp>
      <p:sp>
        <p:nvSpPr>
          <p:cNvPr id="310295" name="Text Box 23"/>
          <p:cNvSpPr txBox="1">
            <a:spLocks noChangeArrowheads="1"/>
          </p:cNvSpPr>
          <p:nvPr/>
        </p:nvSpPr>
        <p:spPr bwMode="auto">
          <a:xfrm>
            <a:off x="1708151" y="3208892"/>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smtClean="0">
                <a:solidFill>
                  <a:srgbClr val="2FAB2F"/>
                </a:solidFill>
                <a:latin typeface="Times New Roman" panose="02020603050405020304" pitchFamily="18" charset="0"/>
                <a:ea typeface="宋体" panose="02010600030101010101" pitchFamily="2" charset="-122"/>
              </a:rPr>
              <a:t>Y</a:t>
            </a:r>
          </a:p>
        </p:txBody>
      </p:sp>
      <p:sp>
        <p:nvSpPr>
          <p:cNvPr id="310296" name="Text Box 24"/>
          <p:cNvSpPr txBox="1">
            <a:spLocks noChangeArrowheads="1"/>
          </p:cNvSpPr>
          <p:nvPr/>
        </p:nvSpPr>
        <p:spPr bwMode="auto">
          <a:xfrm>
            <a:off x="4383089" y="2280047"/>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smtClean="0">
                <a:solidFill>
                  <a:srgbClr val="2FAB2F"/>
                </a:solidFill>
                <a:latin typeface="Times New Roman" panose="02020603050405020304" pitchFamily="18" charset="0"/>
                <a:ea typeface="宋体" panose="02010600030101010101" pitchFamily="2" charset="-122"/>
              </a:rPr>
              <a:t>N</a:t>
            </a:r>
          </a:p>
        </p:txBody>
      </p:sp>
      <p:cxnSp>
        <p:nvCxnSpPr>
          <p:cNvPr id="310297" name="AutoShape 25"/>
          <p:cNvCxnSpPr>
            <a:cxnSpLocks noChangeShapeType="1"/>
            <a:stCxn id="310276" idx="2"/>
            <a:endCxn id="310277" idx="0"/>
          </p:cNvCxnSpPr>
          <p:nvPr/>
        </p:nvCxnSpPr>
        <p:spPr bwMode="auto">
          <a:xfrm>
            <a:off x="2243138" y="894317"/>
            <a:ext cx="0" cy="44886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0298" name="AutoShape 26"/>
          <p:cNvCxnSpPr>
            <a:cxnSpLocks noChangeShapeType="1"/>
            <a:stCxn id="310277" idx="2"/>
            <a:endCxn id="310279" idx="0"/>
          </p:cNvCxnSpPr>
          <p:nvPr/>
        </p:nvCxnSpPr>
        <p:spPr bwMode="auto">
          <a:xfrm>
            <a:off x="2243138" y="1775224"/>
            <a:ext cx="0" cy="223838"/>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0299" name="AutoShape 27"/>
          <p:cNvCxnSpPr>
            <a:cxnSpLocks noChangeShapeType="1"/>
            <a:stCxn id="310279" idx="2"/>
            <a:endCxn id="310281" idx="1"/>
          </p:cNvCxnSpPr>
          <p:nvPr/>
        </p:nvCxnSpPr>
        <p:spPr bwMode="auto">
          <a:xfrm>
            <a:off x="2243138" y="3338670"/>
            <a:ext cx="0" cy="25598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0300" name="AutoShape 28"/>
          <p:cNvCxnSpPr>
            <a:cxnSpLocks noChangeShapeType="1"/>
            <a:stCxn id="310281" idx="4"/>
            <a:endCxn id="310283" idx="0"/>
          </p:cNvCxnSpPr>
          <p:nvPr/>
        </p:nvCxnSpPr>
        <p:spPr bwMode="auto">
          <a:xfrm>
            <a:off x="2243138" y="4052888"/>
            <a:ext cx="0" cy="25717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0301" name="AutoShape 29"/>
          <p:cNvCxnSpPr>
            <a:cxnSpLocks noChangeShapeType="1"/>
            <a:stCxn id="310279" idx="3"/>
            <a:endCxn id="310289" idx="2"/>
          </p:cNvCxnSpPr>
          <p:nvPr/>
        </p:nvCxnSpPr>
        <p:spPr bwMode="auto">
          <a:xfrm flipV="1">
            <a:off x="4125916" y="1999060"/>
            <a:ext cx="1868487" cy="670322"/>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0302" name="AutoShape 30"/>
          <p:cNvCxnSpPr>
            <a:cxnSpLocks noChangeShapeType="1"/>
            <a:stCxn id="310289" idx="0"/>
          </p:cNvCxnSpPr>
          <p:nvPr/>
        </p:nvCxnSpPr>
        <p:spPr bwMode="auto">
          <a:xfrm rot="5400000" flipH="1">
            <a:off x="3946132" y="-643334"/>
            <a:ext cx="345281" cy="3751262"/>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43010" name="Picture 2" descr="C:\Documents and Settings\Administrator\桌面\新建文件夹 (4)\u=3334581281,4239808952&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098" y="2811818"/>
            <a:ext cx="19050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4425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Documents and Settings\Administrator\桌面\新建文件夹 (4)\u=2946464164,2789202000&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0" y="789536"/>
            <a:ext cx="9153830" cy="4165746"/>
          </a:xfrm>
          <a:prstGeom prst="rect">
            <a:avLst/>
          </a:prstGeom>
          <a:noFill/>
          <a:extLst>
            <a:ext uri="{909E8E84-426E-40DD-AFC4-6F175D3DCCD1}">
              <a14:hiddenFill xmlns:a14="http://schemas.microsoft.com/office/drawing/2010/main">
                <a:solidFill>
                  <a:srgbClr val="FFFFFF"/>
                </a:solidFill>
              </a14:hiddenFill>
            </a:ext>
          </a:extLst>
        </p:spPr>
      </p:pic>
      <p:sp>
        <p:nvSpPr>
          <p:cNvPr id="236546" name="Text Box 2"/>
          <p:cNvSpPr txBox="1">
            <a:spLocks noChangeArrowheads="1"/>
          </p:cNvSpPr>
          <p:nvPr/>
        </p:nvSpPr>
        <p:spPr bwMode="auto">
          <a:xfrm>
            <a:off x="3356243" y="1500341"/>
            <a:ext cx="5104189"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2400">
                <a:solidFill>
                  <a:schemeClr val="tx1"/>
                </a:solidFill>
                <a:latin typeface="Times New Roman" pitchFamily="18" charset="0"/>
                <a:ea typeface="宋体" pitchFamily="2" charset="-122"/>
              </a:defRPr>
            </a:lvl1pPr>
            <a:lvl2pPr marL="1325563" indent="-609600">
              <a:defRPr kumimoji="1" sz="2400">
                <a:solidFill>
                  <a:schemeClr val="tx1"/>
                </a:solidFill>
                <a:latin typeface="Times New Roman" pitchFamily="18" charset="0"/>
                <a:ea typeface="宋体" pitchFamily="2" charset="-122"/>
              </a:defRPr>
            </a:lvl2pPr>
            <a:lvl3pPr marL="2114550" indent="-609600">
              <a:defRPr kumimoji="1" sz="2400">
                <a:solidFill>
                  <a:schemeClr val="tx1"/>
                </a:solidFill>
                <a:latin typeface="Times New Roman" pitchFamily="18" charset="0"/>
                <a:ea typeface="宋体" pitchFamily="2" charset="-122"/>
              </a:defRPr>
            </a:lvl3pPr>
            <a:lvl4pPr marL="2903538" indent="-609600">
              <a:defRPr kumimoji="1" sz="2400">
                <a:solidFill>
                  <a:schemeClr val="tx1"/>
                </a:solidFill>
                <a:latin typeface="Times New Roman" pitchFamily="18" charset="0"/>
                <a:ea typeface="宋体" pitchFamily="2" charset="-122"/>
              </a:defRPr>
            </a:lvl4pPr>
            <a:lvl5pPr marL="3692525" indent="-609600">
              <a:defRPr kumimoji="1" sz="2400">
                <a:solidFill>
                  <a:schemeClr val="tx1"/>
                </a:solidFill>
                <a:latin typeface="Times New Roman" pitchFamily="18" charset="0"/>
                <a:ea typeface="宋体" pitchFamily="2" charset="-122"/>
              </a:defRPr>
            </a:lvl5pPr>
            <a:lvl6pPr marL="4149725" indent="-609600" fontAlgn="base">
              <a:spcBef>
                <a:spcPct val="0"/>
              </a:spcBef>
              <a:spcAft>
                <a:spcPct val="0"/>
              </a:spcAft>
              <a:defRPr kumimoji="1" sz="2400">
                <a:solidFill>
                  <a:schemeClr val="tx1"/>
                </a:solidFill>
                <a:latin typeface="Times New Roman" pitchFamily="18" charset="0"/>
                <a:ea typeface="宋体" pitchFamily="2" charset="-122"/>
              </a:defRPr>
            </a:lvl6pPr>
            <a:lvl7pPr marL="4606925" indent="-609600" fontAlgn="base">
              <a:spcBef>
                <a:spcPct val="0"/>
              </a:spcBef>
              <a:spcAft>
                <a:spcPct val="0"/>
              </a:spcAft>
              <a:defRPr kumimoji="1" sz="2400">
                <a:solidFill>
                  <a:schemeClr val="tx1"/>
                </a:solidFill>
                <a:latin typeface="Times New Roman" pitchFamily="18" charset="0"/>
                <a:ea typeface="宋体" pitchFamily="2" charset="-122"/>
              </a:defRPr>
            </a:lvl7pPr>
            <a:lvl8pPr marL="5064125" indent="-609600" fontAlgn="base">
              <a:spcBef>
                <a:spcPct val="0"/>
              </a:spcBef>
              <a:spcAft>
                <a:spcPct val="0"/>
              </a:spcAft>
              <a:defRPr kumimoji="1" sz="2400">
                <a:solidFill>
                  <a:schemeClr val="tx1"/>
                </a:solidFill>
                <a:latin typeface="Times New Roman" pitchFamily="18" charset="0"/>
                <a:ea typeface="宋体" pitchFamily="2" charset="-122"/>
              </a:defRPr>
            </a:lvl8pPr>
            <a:lvl9pPr marL="5521325" indent="-609600" fontAlgn="base">
              <a:spcBef>
                <a:spcPct val="0"/>
              </a:spcBef>
              <a:spcAft>
                <a:spcPct val="0"/>
              </a:spcAft>
              <a:defRPr kumimoji="1" sz="2400">
                <a:solidFill>
                  <a:schemeClr val="tx1"/>
                </a:solidFill>
                <a:latin typeface="Times New Roman" pitchFamily="18" charset="0"/>
                <a:ea typeface="宋体" pitchFamily="2" charset="-122"/>
              </a:defRPr>
            </a:lvl9pPr>
          </a:lstStyle>
          <a:p>
            <a:pPr algn="just">
              <a:spcBef>
                <a:spcPct val="50000"/>
              </a:spcBef>
            </a:pPr>
            <a:r>
              <a:rPr kumimoji="0" lang="en-US" altLang="zh-CN" sz="2800" dirty="0" smtClean="0">
                <a:solidFill>
                  <a:srgbClr val="0000FF"/>
                </a:solidFill>
              </a:rPr>
              <a:t>1.</a:t>
            </a:r>
            <a:r>
              <a:rPr kumimoji="0" lang="zh-CN" altLang="en-US" sz="2800" dirty="0" smtClean="0">
                <a:solidFill>
                  <a:srgbClr val="0000FF"/>
                </a:solidFill>
              </a:rPr>
              <a:t>条件结构</a:t>
            </a:r>
            <a:r>
              <a:rPr kumimoji="0" lang="en-US" altLang="zh-CN" sz="2800" dirty="0" smtClean="0">
                <a:solidFill>
                  <a:srgbClr val="0000FF"/>
                </a:solidFill>
              </a:rPr>
              <a:t>:</a:t>
            </a:r>
            <a:r>
              <a:rPr kumimoji="0" lang="zh-CN" altLang="zh-CN" sz="2800" dirty="0" smtClean="0"/>
              <a:t>条件结构是指在算法中通过对条件的判断</a:t>
            </a:r>
            <a:r>
              <a:rPr kumimoji="0" lang="en-US" altLang="zh-CN" sz="2800" dirty="0" smtClean="0"/>
              <a:t>,</a:t>
            </a:r>
            <a:r>
              <a:rPr kumimoji="0" lang="zh-CN" altLang="zh-CN" sz="2800" dirty="0" smtClean="0"/>
              <a:t>根据条件是否成立而选择不同流向的算法结构</a:t>
            </a:r>
            <a:r>
              <a:rPr kumimoji="0" lang="en-US" altLang="zh-CN" sz="2800" dirty="0" smtClean="0"/>
              <a:t>.</a:t>
            </a:r>
          </a:p>
        </p:txBody>
      </p:sp>
      <p:sp>
        <p:nvSpPr>
          <p:cNvPr id="236561" name="Text Box 17"/>
          <p:cNvSpPr txBox="1">
            <a:spLocks noChangeArrowheads="1"/>
          </p:cNvSpPr>
          <p:nvPr/>
        </p:nvSpPr>
        <p:spPr bwMode="auto">
          <a:xfrm>
            <a:off x="2412603" y="915566"/>
            <a:ext cx="5761038" cy="52322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solidFill>
                  <a:srgbClr val="0000FF"/>
                </a:solidFill>
                <a:latin typeface="Times New Roman" panose="02020603050405020304" pitchFamily="18" charset="0"/>
                <a:ea typeface="宋体" panose="02010600030101010101" pitchFamily="2" charset="-122"/>
              </a:rPr>
              <a:t>一、条件结构及框图表示</a:t>
            </a:r>
          </a:p>
        </p:txBody>
      </p:sp>
      <p:sp>
        <p:nvSpPr>
          <p:cNvPr id="236573" name="Text Box 29"/>
          <p:cNvSpPr txBox="1">
            <a:spLocks noChangeArrowheads="1"/>
          </p:cNvSpPr>
          <p:nvPr/>
        </p:nvSpPr>
        <p:spPr bwMode="auto">
          <a:xfrm>
            <a:off x="3419872" y="46980"/>
            <a:ext cx="1873250" cy="523220"/>
          </a:xfrm>
          <a:prstGeom prst="rect">
            <a:avLst/>
          </a:prstGeo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dirty="0" smtClean="0">
                <a:solidFill>
                  <a:srgbClr val="C00000"/>
                </a:solidFill>
                <a:latin typeface="Times New Roman" panose="02020603050405020304" pitchFamily="18" charset="0"/>
                <a:ea typeface="宋体" panose="02010600030101010101" pitchFamily="2" charset="-122"/>
              </a:rPr>
              <a:t>讲授新课</a:t>
            </a:r>
          </a:p>
        </p:txBody>
      </p:sp>
    </p:spTree>
    <p:extLst>
      <p:ext uri="{BB962C8B-B14F-4D97-AF65-F5344CB8AC3E}">
        <p14:creationId xmlns:p14="http://schemas.microsoft.com/office/powerpoint/2010/main" val="28608482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6546"/>
                                        </p:tgtEl>
                                        <p:attrNameLst>
                                          <p:attrName>style.visibility</p:attrName>
                                        </p:attrNameLst>
                                      </p:cBhvr>
                                      <p:to>
                                        <p:strVal val="visible"/>
                                      </p:to>
                                    </p:set>
                                    <p:anim calcmode="discrete" valueType="clr">
                                      <p:cBhvr override="childStyle">
                                        <p:cTn id="7" dur="500"/>
                                        <p:tgtEl>
                                          <p:spTgt spid="236546"/>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36546"/>
                                        </p:tgtEl>
                                        <p:attrNameLst>
                                          <p:attrName>fillcolor</p:attrName>
                                        </p:attrNameLst>
                                      </p:cBhvr>
                                      <p:tavLst>
                                        <p:tav tm="0">
                                          <p:val>
                                            <p:clrVal>
                                              <a:schemeClr val="accent2"/>
                                            </p:clrVal>
                                          </p:val>
                                        </p:tav>
                                        <p:tav tm="50000">
                                          <p:val>
                                            <p:clrVal>
                                              <a:schemeClr val="hlink"/>
                                            </p:clrVal>
                                          </p:val>
                                        </p:tav>
                                      </p:tavLst>
                                    </p:anim>
                                    <p:set>
                                      <p:cBhvr>
                                        <p:cTn id="9" dur="500"/>
                                        <p:tgtEl>
                                          <p:spTgt spid="2365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915" name="Text Box 35"/>
          <p:cNvSpPr txBox="1">
            <a:spLocks noGrp="1" noChangeArrowheads="1"/>
          </p:cNvSpPr>
          <p:nvPr>
            <p:ph type="title" idx="4294967295"/>
          </p:nvPr>
        </p:nvSpPr>
        <p:spPr>
          <a:xfrm>
            <a:off x="0" y="207963"/>
            <a:ext cx="2414588" cy="473075"/>
          </a:xfrm>
          <a:gradFill rotWithShape="1">
            <a:gsLst>
              <a:gs pos="0">
                <a:schemeClr val="accent1">
                  <a:gamma/>
                  <a:shade val="78824"/>
                  <a:invGamma/>
                </a:schemeClr>
              </a:gs>
              <a:gs pos="50000">
                <a:schemeClr val="accent1">
                  <a:alpha val="50000"/>
                </a:schemeClr>
              </a:gs>
              <a:gs pos="100000">
                <a:schemeClr val="accent1">
                  <a:gamma/>
                  <a:shade val="78824"/>
                  <a:invGamma/>
                </a:schemeClr>
              </a:gs>
            </a:gsLst>
            <a:lin ang="5400000" scaled="1"/>
          </a:gradFill>
          <a:ln>
            <a:solidFill>
              <a:schemeClr val="tx1"/>
            </a:solidFill>
            <a:miter lim="800000"/>
            <a:headEnd/>
            <a:tailEnd/>
          </a:ln>
        </p:spPr>
        <p:txBody>
          <a:bodyPr/>
          <a:lstStyle/>
          <a:p>
            <a:r>
              <a:rPr lang="zh-CN" altLang="en-US" dirty="0">
                <a:solidFill>
                  <a:srgbClr val="C00000"/>
                </a:solidFill>
                <a:effectLst/>
                <a:latin typeface="Times New Roman" panose="02020603050405020304" pitchFamily="18" charset="0"/>
                <a:ea typeface="宋体" panose="02010600030101010101" pitchFamily="2" charset="-122"/>
              </a:rPr>
              <a:t>讲授新课</a:t>
            </a:r>
          </a:p>
        </p:txBody>
      </p:sp>
      <p:sp>
        <p:nvSpPr>
          <p:cNvPr id="506893" name="Text Box 13"/>
          <p:cNvSpPr txBox="1">
            <a:spLocks noChangeArrowheads="1"/>
          </p:cNvSpPr>
          <p:nvPr/>
        </p:nvSpPr>
        <p:spPr bwMode="auto">
          <a:xfrm>
            <a:off x="4770460" y="4300681"/>
            <a:ext cx="2592387" cy="52322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800" dirty="0" smtClean="0">
                <a:solidFill>
                  <a:srgbClr val="FF0000"/>
                </a:solidFill>
                <a:latin typeface="Times New Roman" panose="02020603050405020304" pitchFamily="18" charset="0"/>
                <a:ea typeface="宋体" panose="02010600030101010101" pitchFamily="2" charset="-122"/>
              </a:rPr>
              <a:t>基本形式</a:t>
            </a:r>
            <a:r>
              <a:rPr lang="en-US" altLang="zh-CN" sz="2800" dirty="0" smtClean="0">
                <a:solidFill>
                  <a:srgbClr val="FF0000"/>
                </a:solidFill>
                <a:latin typeface="Times New Roman" panose="02020603050405020304" pitchFamily="18" charset="0"/>
                <a:ea typeface="宋体" panose="02010600030101010101" pitchFamily="2" charset="-122"/>
              </a:rPr>
              <a:t>2</a:t>
            </a:r>
          </a:p>
        </p:txBody>
      </p:sp>
      <p:sp>
        <p:nvSpPr>
          <p:cNvPr id="506894" name="Rectangle 14"/>
          <p:cNvSpPr>
            <a:spLocks noChangeArrowheads="1"/>
          </p:cNvSpPr>
          <p:nvPr/>
        </p:nvSpPr>
        <p:spPr bwMode="auto">
          <a:xfrm>
            <a:off x="4770443" y="1325166"/>
            <a:ext cx="3906837" cy="2674144"/>
          </a:xfrm>
          <a:prstGeom prst="rect">
            <a:avLst/>
          </a:prstGeom>
          <a:solidFill>
            <a:schemeClr val="accent1"/>
          </a:solidFill>
          <a:ln w="2857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506895" name="Rectangle 15"/>
          <p:cNvSpPr>
            <a:spLocks noChangeArrowheads="1"/>
          </p:cNvSpPr>
          <p:nvPr/>
        </p:nvSpPr>
        <p:spPr bwMode="auto">
          <a:xfrm>
            <a:off x="7362826" y="2696775"/>
            <a:ext cx="1203325" cy="4321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smtClean="0">
                <a:solidFill>
                  <a:srgbClr val="FFFFFF"/>
                </a:solidFill>
                <a:latin typeface="Times New Roman" panose="02020603050405020304" pitchFamily="18" charset="0"/>
                <a:ea typeface="宋体" panose="02010600030101010101" pitchFamily="2" charset="-122"/>
              </a:rPr>
              <a:t>步骤</a:t>
            </a:r>
            <a:r>
              <a:rPr lang="en-US" altLang="zh-CN" sz="2800" smtClean="0">
                <a:solidFill>
                  <a:srgbClr val="FFFFFF"/>
                </a:solidFill>
                <a:latin typeface="Times New Roman" panose="02020603050405020304" pitchFamily="18" charset="0"/>
                <a:ea typeface="宋体" panose="02010600030101010101" pitchFamily="2" charset="-122"/>
              </a:rPr>
              <a:t>A</a:t>
            </a:r>
          </a:p>
        </p:txBody>
      </p:sp>
      <p:sp>
        <p:nvSpPr>
          <p:cNvPr id="506896" name="Text Box 16"/>
          <p:cNvSpPr txBox="1">
            <a:spLocks noChangeArrowheads="1"/>
          </p:cNvSpPr>
          <p:nvPr/>
        </p:nvSpPr>
        <p:spPr bwMode="auto">
          <a:xfrm>
            <a:off x="7469960" y="1652598"/>
            <a:ext cx="5397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smtClean="0">
                <a:solidFill>
                  <a:srgbClr val="FFFFFF"/>
                </a:solidFill>
                <a:latin typeface="Times New Roman" panose="02020603050405020304" pitchFamily="18" charset="0"/>
                <a:ea typeface="宋体" panose="02010600030101010101" pitchFamily="2" charset="-122"/>
              </a:rPr>
              <a:t>是</a:t>
            </a:r>
          </a:p>
        </p:txBody>
      </p:sp>
      <p:cxnSp>
        <p:nvCxnSpPr>
          <p:cNvPr id="506897" name="AutoShape 17"/>
          <p:cNvCxnSpPr>
            <a:cxnSpLocks noChangeShapeType="1"/>
          </p:cNvCxnSpPr>
          <p:nvPr/>
        </p:nvCxnSpPr>
        <p:spPr bwMode="auto">
          <a:xfrm rot="16200000" flipH="1">
            <a:off x="7584098" y="2254449"/>
            <a:ext cx="441722" cy="442912"/>
          </a:xfrm>
          <a:prstGeom prst="bentConnector3">
            <a:avLst>
              <a:gd name="adj1" fmla="val 2153"/>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6898" name="AutoShape 18"/>
          <p:cNvCxnSpPr>
            <a:cxnSpLocks noChangeShapeType="1"/>
          </p:cNvCxnSpPr>
          <p:nvPr/>
        </p:nvCxnSpPr>
        <p:spPr bwMode="auto">
          <a:xfrm rot="5400000">
            <a:off x="6838754" y="2417312"/>
            <a:ext cx="475060" cy="1846263"/>
          </a:xfrm>
          <a:prstGeom prst="bentConnector2">
            <a:avLst/>
          </a:prstGeom>
          <a:noFill/>
          <a:ln w="38100">
            <a:solidFill>
              <a:schemeClr val="tx1"/>
            </a:solidFill>
            <a:miter lim="800000"/>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6899" name="AutoShape 19"/>
          <p:cNvSpPr>
            <a:spLocks noChangeArrowheads="1"/>
          </p:cNvSpPr>
          <p:nvPr/>
        </p:nvSpPr>
        <p:spPr bwMode="auto">
          <a:xfrm>
            <a:off x="4770442" y="1795465"/>
            <a:ext cx="2808287" cy="917972"/>
          </a:xfrm>
          <a:prstGeom prst="diamond">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smtClean="0">
                <a:solidFill>
                  <a:srgbClr val="FFFFFF"/>
                </a:solidFill>
                <a:latin typeface="Times New Roman" panose="02020603050405020304" pitchFamily="18" charset="0"/>
                <a:ea typeface="宋体" panose="02010600030101010101" pitchFamily="2" charset="-122"/>
              </a:rPr>
              <a:t>满足条件</a:t>
            </a:r>
            <a:r>
              <a:rPr lang="en-US" altLang="zh-CN" sz="2800" smtClean="0">
                <a:solidFill>
                  <a:srgbClr val="FFFFFF"/>
                </a:solidFill>
                <a:latin typeface="Times New Roman" panose="02020603050405020304" pitchFamily="18" charset="0"/>
                <a:ea typeface="宋体" panose="02010600030101010101" pitchFamily="2" charset="-122"/>
              </a:rPr>
              <a:t>?</a:t>
            </a:r>
          </a:p>
        </p:txBody>
      </p:sp>
      <p:sp>
        <p:nvSpPr>
          <p:cNvPr id="506900" name="Text Box 20"/>
          <p:cNvSpPr txBox="1">
            <a:spLocks noChangeArrowheads="1"/>
          </p:cNvSpPr>
          <p:nvPr/>
        </p:nvSpPr>
        <p:spPr bwMode="auto">
          <a:xfrm>
            <a:off x="5387975" y="2713435"/>
            <a:ext cx="5397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smtClean="0">
                <a:solidFill>
                  <a:srgbClr val="FFFFFF"/>
                </a:solidFill>
                <a:latin typeface="Times New Roman" panose="02020603050405020304" pitchFamily="18" charset="0"/>
                <a:ea typeface="宋体" panose="02010600030101010101" pitchFamily="2" charset="-122"/>
              </a:rPr>
              <a:t>否</a:t>
            </a:r>
          </a:p>
        </p:txBody>
      </p:sp>
      <p:sp>
        <p:nvSpPr>
          <p:cNvPr id="506901" name="Line 21"/>
          <p:cNvSpPr>
            <a:spLocks noChangeShapeType="1"/>
          </p:cNvSpPr>
          <p:nvPr/>
        </p:nvSpPr>
        <p:spPr bwMode="auto">
          <a:xfrm>
            <a:off x="6153150" y="2713579"/>
            <a:ext cx="0" cy="145851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506902" name="Line 22"/>
          <p:cNvSpPr>
            <a:spLocks noChangeShapeType="1"/>
          </p:cNvSpPr>
          <p:nvPr/>
        </p:nvSpPr>
        <p:spPr bwMode="auto">
          <a:xfrm>
            <a:off x="6140450" y="1273989"/>
            <a:ext cx="0" cy="47029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506903" name="Text Box 23"/>
          <p:cNvSpPr txBox="1">
            <a:spLocks noChangeArrowheads="1"/>
          </p:cNvSpPr>
          <p:nvPr/>
        </p:nvSpPr>
        <p:spPr bwMode="auto">
          <a:xfrm>
            <a:off x="1030295" y="4366167"/>
            <a:ext cx="2592387" cy="52322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800" dirty="0" smtClean="0">
                <a:solidFill>
                  <a:srgbClr val="FF0000"/>
                </a:solidFill>
                <a:latin typeface="Times New Roman" panose="02020603050405020304" pitchFamily="18" charset="0"/>
                <a:ea typeface="宋体" panose="02010600030101010101" pitchFamily="2" charset="-122"/>
              </a:rPr>
              <a:t>基本形式</a:t>
            </a:r>
            <a:r>
              <a:rPr lang="en-US" altLang="zh-CN" sz="2800" dirty="0" smtClean="0">
                <a:solidFill>
                  <a:srgbClr val="FF0000"/>
                </a:solidFill>
                <a:latin typeface="Times New Roman" panose="02020603050405020304" pitchFamily="18" charset="0"/>
                <a:ea typeface="宋体" panose="02010600030101010101" pitchFamily="2" charset="-122"/>
              </a:rPr>
              <a:t>1</a:t>
            </a:r>
          </a:p>
        </p:txBody>
      </p:sp>
      <p:sp>
        <p:nvSpPr>
          <p:cNvPr id="506904" name="Rectangle 24"/>
          <p:cNvSpPr>
            <a:spLocks noChangeArrowheads="1"/>
          </p:cNvSpPr>
          <p:nvPr/>
        </p:nvSpPr>
        <p:spPr bwMode="auto">
          <a:xfrm>
            <a:off x="454025" y="1350219"/>
            <a:ext cx="4046538" cy="2726531"/>
          </a:xfrm>
          <a:prstGeom prst="rect">
            <a:avLst/>
          </a:prstGeom>
          <a:solidFill>
            <a:schemeClr val="accent1"/>
          </a:solidFill>
          <a:ln w="2857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sp>
        <p:nvSpPr>
          <p:cNvPr id="506905" name="Rectangle 25"/>
          <p:cNvSpPr>
            <a:spLocks noChangeArrowheads="1"/>
          </p:cNvSpPr>
          <p:nvPr/>
        </p:nvSpPr>
        <p:spPr bwMode="auto">
          <a:xfrm>
            <a:off x="1111250" y="3143395"/>
            <a:ext cx="1296988" cy="4321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smtClean="0">
                <a:solidFill>
                  <a:srgbClr val="FFFFFF"/>
                </a:solidFill>
                <a:latin typeface="Times New Roman" panose="02020603050405020304" pitchFamily="18" charset="0"/>
                <a:ea typeface="宋体" panose="02010600030101010101" pitchFamily="2" charset="-122"/>
              </a:rPr>
              <a:t>步骤</a:t>
            </a:r>
            <a:r>
              <a:rPr lang="en-US" altLang="zh-CN" sz="2800" smtClean="0">
                <a:solidFill>
                  <a:srgbClr val="FFFFFF"/>
                </a:solidFill>
                <a:latin typeface="Times New Roman" panose="02020603050405020304" pitchFamily="18" charset="0"/>
                <a:ea typeface="宋体" panose="02010600030101010101" pitchFamily="2" charset="-122"/>
              </a:rPr>
              <a:t>A</a:t>
            </a:r>
          </a:p>
        </p:txBody>
      </p:sp>
      <p:sp>
        <p:nvSpPr>
          <p:cNvPr id="506906" name="Text Box 26"/>
          <p:cNvSpPr txBox="1">
            <a:spLocks noChangeArrowheads="1"/>
          </p:cNvSpPr>
          <p:nvPr/>
        </p:nvSpPr>
        <p:spPr bwMode="auto">
          <a:xfrm>
            <a:off x="3046421" y="3143394"/>
            <a:ext cx="1368425" cy="523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smtClean="0">
                <a:solidFill>
                  <a:srgbClr val="FFFFFF"/>
                </a:solidFill>
                <a:latin typeface="Times New Roman" panose="02020603050405020304" pitchFamily="18" charset="0"/>
                <a:ea typeface="宋体" panose="02010600030101010101" pitchFamily="2" charset="-122"/>
              </a:rPr>
              <a:t>步骤</a:t>
            </a:r>
            <a:r>
              <a:rPr lang="en-US" altLang="zh-CN" sz="2800" smtClean="0">
                <a:solidFill>
                  <a:srgbClr val="FFFFFF"/>
                </a:solidFill>
                <a:latin typeface="Times New Roman" panose="02020603050405020304" pitchFamily="18" charset="0"/>
                <a:ea typeface="宋体" panose="02010600030101010101" pitchFamily="2" charset="-122"/>
              </a:rPr>
              <a:t>B</a:t>
            </a:r>
          </a:p>
        </p:txBody>
      </p:sp>
      <p:sp>
        <p:nvSpPr>
          <p:cNvPr id="506907" name="Text Box 27"/>
          <p:cNvSpPr txBox="1">
            <a:spLocks noChangeArrowheads="1"/>
          </p:cNvSpPr>
          <p:nvPr/>
        </p:nvSpPr>
        <p:spPr bwMode="auto">
          <a:xfrm>
            <a:off x="3032125" y="1717025"/>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smtClean="0">
                <a:solidFill>
                  <a:srgbClr val="FFFFFF"/>
                </a:solidFill>
                <a:latin typeface="Times New Roman" panose="02020603050405020304" pitchFamily="18" charset="0"/>
                <a:ea typeface="宋体" panose="02010600030101010101" pitchFamily="2" charset="-122"/>
              </a:rPr>
              <a:t>否</a:t>
            </a:r>
          </a:p>
        </p:txBody>
      </p:sp>
      <p:cxnSp>
        <p:nvCxnSpPr>
          <p:cNvPr id="506908" name="AutoShape 28"/>
          <p:cNvCxnSpPr>
            <a:cxnSpLocks noChangeShapeType="1"/>
            <a:endCxn id="506905" idx="0"/>
          </p:cNvCxnSpPr>
          <p:nvPr/>
        </p:nvCxnSpPr>
        <p:spPr bwMode="auto">
          <a:xfrm>
            <a:off x="1760538" y="2576515"/>
            <a:ext cx="0" cy="556022"/>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6909" name="AutoShape 29"/>
          <p:cNvCxnSpPr>
            <a:cxnSpLocks noChangeShapeType="1"/>
          </p:cNvCxnSpPr>
          <p:nvPr/>
        </p:nvCxnSpPr>
        <p:spPr bwMode="auto">
          <a:xfrm>
            <a:off x="1749425" y="3574257"/>
            <a:ext cx="0" cy="757238"/>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6910" name="AutoShape 30"/>
          <p:cNvCxnSpPr>
            <a:cxnSpLocks noChangeShapeType="1"/>
            <a:endCxn id="506906" idx="0"/>
          </p:cNvCxnSpPr>
          <p:nvPr/>
        </p:nvCxnSpPr>
        <p:spPr bwMode="auto">
          <a:xfrm rot="16200000" flipH="1">
            <a:off x="2842883" y="2255643"/>
            <a:ext cx="1032558" cy="742944"/>
          </a:xfrm>
          <a:prstGeom prst="bentConnector3">
            <a:avLst>
              <a:gd name="adj1" fmla="val 50000"/>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6911" name="Text Box 31"/>
          <p:cNvSpPr txBox="1">
            <a:spLocks noChangeArrowheads="1"/>
          </p:cNvSpPr>
          <p:nvPr/>
        </p:nvSpPr>
        <p:spPr bwMode="auto">
          <a:xfrm>
            <a:off x="1030288" y="2576513"/>
            <a:ext cx="5397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smtClean="0">
                <a:solidFill>
                  <a:srgbClr val="FFFFFF"/>
                </a:solidFill>
                <a:latin typeface="Times New Roman" panose="02020603050405020304" pitchFamily="18" charset="0"/>
                <a:ea typeface="宋体" panose="02010600030101010101" pitchFamily="2" charset="-122"/>
              </a:rPr>
              <a:t>是</a:t>
            </a:r>
          </a:p>
        </p:txBody>
      </p:sp>
      <p:sp>
        <p:nvSpPr>
          <p:cNvPr id="506912" name="AutoShape 32"/>
          <p:cNvSpPr>
            <a:spLocks noChangeArrowheads="1"/>
          </p:cNvSpPr>
          <p:nvPr/>
        </p:nvSpPr>
        <p:spPr bwMode="auto">
          <a:xfrm>
            <a:off x="546100" y="1655113"/>
            <a:ext cx="2427288" cy="910829"/>
          </a:xfrm>
          <a:prstGeom prst="diamond">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FFFF"/>
                </a:solidFill>
                <a:latin typeface="Times New Roman" panose="02020603050405020304" pitchFamily="18" charset="0"/>
                <a:ea typeface="宋体" panose="02010600030101010101" pitchFamily="2" charset="-122"/>
              </a:rPr>
              <a:t>满足条件</a:t>
            </a:r>
            <a:r>
              <a:rPr lang="en-US" altLang="zh-CN" sz="2800" dirty="0" smtClean="0">
                <a:solidFill>
                  <a:srgbClr val="FFFFFF"/>
                </a:solidFill>
                <a:latin typeface="Times New Roman" panose="02020603050405020304" pitchFamily="18" charset="0"/>
                <a:ea typeface="宋体" panose="02010600030101010101" pitchFamily="2" charset="-122"/>
              </a:rPr>
              <a:t>?</a:t>
            </a:r>
          </a:p>
        </p:txBody>
      </p:sp>
      <p:sp>
        <p:nvSpPr>
          <p:cNvPr id="506913" name="Line 33"/>
          <p:cNvSpPr>
            <a:spLocks noChangeShapeType="1"/>
          </p:cNvSpPr>
          <p:nvPr/>
        </p:nvSpPr>
        <p:spPr bwMode="auto">
          <a:xfrm>
            <a:off x="1749425" y="1273979"/>
            <a:ext cx="0" cy="378619"/>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smtClean="0">
              <a:solidFill>
                <a:srgbClr val="FFFFFF"/>
              </a:solidFill>
              <a:latin typeface="Times New Roman" panose="02020603050405020304" pitchFamily="18" charset="0"/>
              <a:ea typeface="宋体" panose="02010600030101010101" pitchFamily="2" charset="-122"/>
            </a:endParaRPr>
          </a:p>
        </p:txBody>
      </p:sp>
      <p:cxnSp>
        <p:nvCxnSpPr>
          <p:cNvPr id="506914" name="AutoShape 34"/>
          <p:cNvCxnSpPr>
            <a:cxnSpLocks noChangeShapeType="1"/>
          </p:cNvCxnSpPr>
          <p:nvPr/>
        </p:nvCxnSpPr>
        <p:spPr bwMode="auto">
          <a:xfrm rot="5400000">
            <a:off x="2536161" y="3076179"/>
            <a:ext cx="475060" cy="1846262"/>
          </a:xfrm>
          <a:prstGeom prst="bentConnector2">
            <a:avLst/>
          </a:prstGeom>
          <a:noFill/>
          <a:ln w="38100">
            <a:solidFill>
              <a:schemeClr val="tx1"/>
            </a:solidFill>
            <a:miter lim="800000"/>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6916" name="Text Box 36"/>
          <p:cNvSpPr txBox="1">
            <a:spLocks noChangeArrowheads="1"/>
          </p:cNvSpPr>
          <p:nvPr/>
        </p:nvSpPr>
        <p:spPr bwMode="auto">
          <a:xfrm>
            <a:off x="0" y="765716"/>
            <a:ext cx="5761038" cy="52322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solidFill>
                  <a:srgbClr val="0000FF"/>
                </a:solidFill>
                <a:latin typeface="Times New Roman" panose="02020603050405020304" pitchFamily="18" charset="0"/>
                <a:ea typeface="宋体" panose="02010600030101010101" pitchFamily="2" charset="-122"/>
              </a:rPr>
              <a:t>一、条件结构及框图表示</a:t>
            </a:r>
          </a:p>
        </p:txBody>
      </p:sp>
      <p:pic>
        <p:nvPicPr>
          <p:cNvPr id="45058" name="Picture 2" descr="C:\Documents and Settings\Administrator\桌面\新建文件夹 (4)\u=1278269348,1632458658&amp;fm=21&amp;gp=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76256" y="0"/>
            <a:ext cx="2267744" cy="1273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9848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06913"/>
                                        </p:tgtEl>
                                        <p:attrNameLst>
                                          <p:attrName>style.visibility</p:attrName>
                                        </p:attrNameLst>
                                      </p:cBhvr>
                                      <p:to>
                                        <p:strVal val="visible"/>
                                      </p:to>
                                    </p:set>
                                    <p:animEffect transition="in" filter="wipe(up)">
                                      <p:cBhvr>
                                        <p:cTn id="7" dur="1000"/>
                                        <p:tgtEl>
                                          <p:spTgt spid="506913"/>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506912"/>
                                        </p:tgtEl>
                                        <p:attrNameLst>
                                          <p:attrName>style.visibility</p:attrName>
                                        </p:attrNameLst>
                                      </p:cBhvr>
                                      <p:to>
                                        <p:strVal val="visible"/>
                                      </p:to>
                                    </p:set>
                                    <p:animEffect transition="in" filter="wipe(up)">
                                      <p:cBhvr>
                                        <p:cTn id="11" dur="1000"/>
                                        <p:tgtEl>
                                          <p:spTgt spid="506912"/>
                                        </p:tgtEl>
                                      </p:cBhvr>
                                    </p:animEffect>
                                  </p:childTnLst>
                                </p:cTn>
                              </p:par>
                            </p:childTnLst>
                          </p:cTn>
                        </p:par>
                        <p:par>
                          <p:cTn id="12" fill="hold" nodeType="afterGroup">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506911"/>
                                        </p:tgtEl>
                                        <p:attrNameLst>
                                          <p:attrName>style.visibility</p:attrName>
                                        </p:attrNameLst>
                                      </p:cBhvr>
                                      <p:to>
                                        <p:strVal val="visible"/>
                                      </p:to>
                                    </p:set>
                                    <p:animEffect transition="in" filter="wipe(up)">
                                      <p:cBhvr>
                                        <p:cTn id="15" dur="1000"/>
                                        <p:tgtEl>
                                          <p:spTgt spid="506911"/>
                                        </p:tgtEl>
                                      </p:cBhvr>
                                    </p:animEffect>
                                  </p:childTnLst>
                                </p:cTn>
                              </p:par>
                            </p:childTnLst>
                          </p:cTn>
                        </p:par>
                        <p:par>
                          <p:cTn id="16" fill="hold" nodeType="afterGroup">
                            <p:stCondLst>
                              <p:cond delay="3000"/>
                            </p:stCondLst>
                            <p:childTnLst>
                              <p:par>
                                <p:cTn id="17" presetID="22" presetClass="entr" presetSubtype="1" fill="hold" nodeType="afterEffect">
                                  <p:stCondLst>
                                    <p:cond delay="0"/>
                                  </p:stCondLst>
                                  <p:childTnLst>
                                    <p:set>
                                      <p:cBhvr>
                                        <p:cTn id="18" dur="1" fill="hold">
                                          <p:stCondLst>
                                            <p:cond delay="0"/>
                                          </p:stCondLst>
                                        </p:cTn>
                                        <p:tgtEl>
                                          <p:spTgt spid="506908"/>
                                        </p:tgtEl>
                                        <p:attrNameLst>
                                          <p:attrName>style.visibility</p:attrName>
                                        </p:attrNameLst>
                                      </p:cBhvr>
                                      <p:to>
                                        <p:strVal val="visible"/>
                                      </p:to>
                                    </p:set>
                                    <p:animEffect transition="in" filter="wipe(up)">
                                      <p:cBhvr>
                                        <p:cTn id="19" dur="1000"/>
                                        <p:tgtEl>
                                          <p:spTgt spid="506908"/>
                                        </p:tgtEl>
                                      </p:cBhvr>
                                    </p:animEffect>
                                  </p:childTnLst>
                                </p:cTn>
                              </p:par>
                            </p:childTnLst>
                          </p:cTn>
                        </p:par>
                        <p:par>
                          <p:cTn id="20" fill="hold" nodeType="afterGroup">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506905"/>
                                        </p:tgtEl>
                                        <p:attrNameLst>
                                          <p:attrName>style.visibility</p:attrName>
                                        </p:attrNameLst>
                                      </p:cBhvr>
                                      <p:to>
                                        <p:strVal val="visible"/>
                                      </p:to>
                                    </p:set>
                                    <p:animEffect transition="in" filter="wipe(up)">
                                      <p:cBhvr>
                                        <p:cTn id="23" dur="1000"/>
                                        <p:tgtEl>
                                          <p:spTgt spid="506905"/>
                                        </p:tgtEl>
                                      </p:cBhvr>
                                    </p:animEffect>
                                  </p:childTnLst>
                                </p:cTn>
                              </p:par>
                            </p:childTnLst>
                          </p:cTn>
                        </p:par>
                        <p:par>
                          <p:cTn id="24" fill="hold" nodeType="afterGroup">
                            <p:stCondLst>
                              <p:cond delay="5000"/>
                            </p:stCondLst>
                            <p:childTnLst>
                              <p:par>
                                <p:cTn id="25" presetID="22" presetClass="entr" presetSubtype="1" fill="hold" nodeType="afterEffect">
                                  <p:stCondLst>
                                    <p:cond delay="0"/>
                                  </p:stCondLst>
                                  <p:childTnLst>
                                    <p:set>
                                      <p:cBhvr>
                                        <p:cTn id="26" dur="1" fill="hold">
                                          <p:stCondLst>
                                            <p:cond delay="0"/>
                                          </p:stCondLst>
                                        </p:cTn>
                                        <p:tgtEl>
                                          <p:spTgt spid="506909"/>
                                        </p:tgtEl>
                                        <p:attrNameLst>
                                          <p:attrName>style.visibility</p:attrName>
                                        </p:attrNameLst>
                                      </p:cBhvr>
                                      <p:to>
                                        <p:strVal val="visible"/>
                                      </p:to>
                                    </p:set>
                                    <p:animEffect transition="in" filter="wipe(up)">
                                      <p:cBhvr>
                                        <p:cTn id="27" dur="1000"/>
                                        <p:tgtEl>
                                          <p:spTgt spid="506909"/>
                                        </p:tgtEl>
                                      </p:cBhvr>
                                    </p:animEffect>
                                  </p:childTnLst>
                                </p:cTn>
                              </p:par>
                            </p:childTnLst>
                          </p:cTn>
                        </p:par>
                        <p:par>
                          <p:cTn id="28" fill="hold" nodeType="afterGroup">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506907"/>
                                        </p:tgtEl>
                                        <p:attrNameLst>
                                          <p:attrName>style.visibility</p:attrName>
                                        </p:attrNameLst>
                                      </p:cBhvr>
                                      <p:to>
                                        <p:strVal val="visible"/>
                                      </p:to>
                                    </p:set>
                                    <p:animEffect transition="in" filter="wipe(up)">
                                      <p:cBhvr>
                                        <p:cTn id="31" dur="1000"/>
                                        <p:tgtEl>
                                          <p:spTgt spid="506907"/>
                                        </p:tgtEl>
                                      </p:cBhvr>
                                    </p:animEffect>
                                  </p:childTnLst>
                                </p:cTn>
                              </p:par>
                            </p:childTnLst>
                          </p:cTn>
                        </p:par>
                        <p:par>
                          <p:cTn id="32" fill="hold" nodeType="afterGroup">
                            <p:stCondLst>
                              <p:cond delay="7000"/>
                            </p:stCondLst>
                            <p:childTnLst>
                              <p:par>
                                <p:cTn id="33" presetID="22" presetClass="entr" presetSubtype="1" fill="hold" nodeType="afterEffect">
                                  <p:stCondLst>
                                    <p:cond delay="0"/>
                                  </p:stCondLst>
                                  <p:childTnLst>
                                    <p:set>
                                      <p:cBhvr>
                                        <p:cTn id="34" dur="1" fill="hold">
                                          <p:stCondLst>
                                            <p:cond delay="0"/>
                                          </p:stCondLst>
                                        </p:cTn>
                                        <p:tgtEl>
                                          <p:spTgt spid="506910"/>
                                        </p:tgtEl>
                                        <p:attrNameLst>
                                          <p:attrName>style.visibility</p:attrName>
                                        </p:attrNameLst>
                                      </p:cBhvr>
                                      <p:to>
                                        <p:strVal val="visible"/>
                                      </p:to>
                                    </p:set>
                                    <p:animEffect transition="in" filter="wipe(up)">
                                      <p:cBhvr>
                                        <p:cTn id="35" dur="1000"/>
                                        <p:tgtEl>
                                          <p:spTgt spid="506910"/>
                                        </p:tgtEl>
                                      </p:cBhvr>
                                    </p:animEffect>
                                  </p:childTnLst>
                                </p:cTn>
                              </p:par>
                            </p:childTnLst>
                          </p:cTn>
                        </p:par>
                        <p:par>
                          <p:cTn id="36" fill="hold" nodeType="afterGroup">
                            <p:stCondLst>
                              <p:cond delay="8000"/>
                            </p:stCondLst>
                            <p:childTnLst>
                              <p:par>
                                <p:cTn id="37" presetID="22" presetClass="entr" presetSubtype="1" fill="hold" grpId="0" nodeType="afterEffect">
                                  <p:stCondLst>
                                    <p:cond delay="0"/>
                                  </p:stCondLst>
                                  <p:childTnLst>
                                    <p:set>
                                      <p:cBhvr>
                                        <p:cTn id="38" dur="1" fill="hold">
                                          <p:stCondLst>
                                            <p:cond delay="0"/>
                                          </p:stCondLst>
                                        </p:cTn>
                                        <p:tgtEl>
                                          <p:spTgt spid="506906"/>
                                        </p:tgtEl>
                                        <p:attrNameLst>
                                          <p:attrName>style.visibility</p:attrName>
                                        </p:attrNameLst>
                                      </p:cBhvr>
                                      <p:to>
                                        <p:strVal val="visible"/>
                                      </p:to>
                                    </p:set>
                                    <p:animEffect transition="in" filter="wipe(up)">
                                      <p:cBhvr>
                                        <p:cTn id="39" dur="1000"/>
                                        <p:tgtEl>
                                          <p:spTgt spid="506906"/>
                                        </p:tgtEl>
                                      </p:cBhvr>
                                    </p:animEffect>
                                  </p:childTnLst>
                                </p:cTn>
                              </p:par>
                            </p:childTnLst>
                          </p:cTn>
                        </p:par>
                        <p:par>
                          <p:cTn id="40" fill="hold" nodeType="afterGroup">
                            <p:stCondLst>
                              <p:cond delay="9000"/>
                            </p:stCondLst>
                            <p:childTnLst>
                              <p:par>
                                <p:cTn id="41" presetID="22" presetClass="entr" presetSubtype="1" fill="hold" nodeType="afterEffect">
                                  <p:stCondLst>
                                    <p:cond delay="0"/>
                                  </p:stCondLst>
                                  <p:childTnLst>
                                    <p:set>
                                      <p:cBhvr>
                                        <p:cTn id="42" dur="1" fill="hold">
                                          <p:stCondLst>
                                            <p:cond delay="0"/>
                                          </p:stCondLst>
                                        </p:cTn>
                                        <p:tgtEl>
                                          <p:spTgt spid="506914"/>
                                        </p:tgtEl>
                                        <p:attrNameLst>
                                          <p:attrName>style.visibility</p:attrName>
                                        </p:attrNameLst>
                                      </p:cBhvr>
                                      <p:to>
                                        <p:strVal val="visible"/>
                                      </p:to>
                                    </p:set>
                                    <p:animEffect transition="in" filter="wipe(up)">
                                      <p:cBhvr>
                                        <p:cTn id="43" dur="1000"/>
                                        <p:tgtEl>
                                          <p:spTgt spid="506914"/>
                                        </p:tgtEl>
                                      </p:cBhvr>
                                    </p:animEffect>
                                  </p:childTnLst>
                                </p:cTn>
                              </p:par>
                            </p:childTnLst>
                          </p:cTn>
                        </p:par>
                        <p:par>
                          <p:cTn id="44" fill="hold" nodeType="afterGroup">
                            <p:stCondLst>
                              <p:cond delay="10000"/>
                            </p:stCondLst>
                            <p:childTnLst>
                              <p:par>
                                <p:cTn id="45" presetID="1" presetClass="entr" presetSubtype="0" fill="hold" grpId="0" nodeType="afterEffect">
                                  <p:stCondLst>
                                    <p:cond delay="0"/>
                                  </p:stCondLst>
                                  <p:childTnLst>
                                    <p:set>
                                      <p:cBhvr>
                                        <p:cTn id="46" dur="1" fill="hold">
                                          <p:stCondLst>
                                            <p:cond delay="0"/>
                                          </p:stCondLst>
                                        </p:cTn>
                                        <p:tgtEl>
                                          <p:spTgt spid="506903"/>
                                        </p:tgtEl>
                                        <p:attrNameLst>
                                          <p:attrName>style.visibility</p:attrName>
                                        </p:attrNameLst>
                                      </p:cBhvr>
                                      <p:to>
                                        <p:strVal val="visible"/>
                                      </p:to>
                                    </p:set>
                                  </p:childTnLst>
                                </p:cTn>
                              </p:par>
                            </p:childTnLst>
                          </p:cTn>
                        </p:par>
                        <p:par>
                          <p:cTn id="47" fill="hold" nodeType="afterGroup">
                            <p:stCondLst>
                              <p:cond delay="10000"/>
                            </p:stCondLst>
                            <p:childTnLst>
                              <p:par>
                                <p:cTn id="48" presetID="53" presetClass="entr" presetSubtype="0" fill="hold" grpId="0" nodeType="afterEffect">
                                  <p:stCondLst>
                                    <p:cond delay="0"/>
                                  </p:stCondLst>
                                  <p:childTnLst>
                                    <p:set>
                                      <p:cBhvr>
                                        <p:cTn id="49" dur="1" fill="hold">
                                          <p:stCondLst>
                                            <p:cond delay="0"/>
                                          </p:stCondLst>
                                        </p:cTn>
                                        <p:tgtEl>
                                          <p:spTgt spid="506904"/>
                                        </p:tgtEl>
                                        <p:attrNameLst>
                                          <p:attrName>style.visibility</p:attrName>
                                        </p:attrNameLst>
                                      </p:cBhvr>
                                      <p:to>
                                        <p:strVal val="visible"/>
                                      </p:to>
                                    </p:set>
                                    <p:anim calcmode="lin" valueType="num">
                                      <p:cBhvr>
                                        <p:cTn id="50" dur="1000" fill="hold"/>
                                        <p:tgtEl>
                                          <p:spTgt spid="506904"/>
                                        </p:tgtEl>
                                        <p:attrNameLst>
                                          <p:attrName>ppt_w</p:attrName>
                                        </p:attrNameLst>
                                      </p:cBhvr>
                                      <p:tavLst>
                                        <p:tav tm="0">
                                          <p:val>
                                            <p:fltVal val="0"/>
                                          </p:val>
                                        </p:tav>
                                        <p:tav tm="100000">
                                          <p:val>
                                            <p:strVal val="#ppt_w"/>
                                          </p:val>
                                        </p:tav>
                                      </p:tavLst>
                                    </p:anim>
                                    <p:anim calcmode="lin" valueType="num">
                                      <p:cBhvr>
                                        <p:cTn id="51" dur="1000" fill="hold"/>
                                        <p:tgtEl>
                                          <p:spTgt spid="506904"/>
                                        </p:tgtEl>
                                        <p:attrNameLst>
                                          <p:attrName>ppt_h</p:attrName>
                                        </p:attrNameLst>
                                      </p:cBhvr>
                                      <p:tavLst>
                                        <p:tav tm="0">
                                          <p:val>
                                            <p:fltVal val="0"/>
                                          </p:val>
                                        </p:tav>
                                        <p:tav tm="100000">
                                          <p:val>
                                            <p:strVal val="#ppt_h"/>
                                          </p:val>
                                        </p:tav>
                                      </p:tavLst>
                                    </p:anim>
                                    <p:animEffect transition="in" filter="fade">
                                      <p:cBhvr>
                                        <p:cTn id="52" dur="1000"/>
                                        <p:tgtEl>
                                          <p:spTgt spid="50690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506902"/>
                                        </p:tgtEl>
                                        <p:attrNameLst>
                                          <p:attrName>style.visibility</p:attrName>
                                        </p:attrNameLst>
                                      </p:cBhvr>
                                      <p:to>
                                        <p:strVal val="visible"/>
                                      </p:to>
                                    </p:set>
                                    <p:animEffect transition="in" filter="wipe(up)">
                                      <p:cBhvr>
                                        <p:cTn id="57" dur="1000"/>
                                        <p:tgtEl>
                                          <p:spTgt spid="506902"/>
                                        </p:tgtEl>
                                      </p:cBhvr>
                                    </p:animEffect>
                                  </p:childTnLst>
                                </p:cTn>
                              </p:par>
                            </p:childTnLst>
                          </p:cTn>
                        </p:par>
                        <p:par>
                          <p:cTn id="58" fill="hold" nodeType="afterGroup">
                            <p:stCondLst>
                              <p:cond delay="1000"/>
                            </p:stCondLst>
                            <p:childTnLst>
                              <p:par>
                                <p:cTn id="59" presetID="22" presetClass="entr" presetSubtype="1" fill="hold" nodeType="afterEffect">
                                  <p:stCondLst>
                                    <p:cond delay="0"/>
                                  </p:stCondLst>
                                  <p:childTnLst>
                                    <p:set>
                                      <p:cBhvr>
                                        <p:cTn id="60" dur="1" fill="hold">
                                          <p:stCondLst>
                                            <p:cond delay="0"/>
                                          </p:stCondLst>
                                        </p:cTn>
                                        <p:tgtEl>
                                          <p:spTgt spid="506899"/>
                                        </p:tgtEl>
                                        <p:attrNameLst>
                                          <p:attrName>style.visibility</p:attrName>
                                        </p:attrNameLst>
                                      </p:cBhvr>
                                      <p:to>
                                        <p:strVal val="visible"/>
                                      </p:to>
                                    </p:set>
                                    <p:animEffect transition="in" filter="wipe(up)">
                                      <p:cBhvr>
                                        <p:cTn id="61" dur="1000"/>
                                        <p:tgtEl>
                                          <p:spTgt spid="506899"/>
                                        </p:tgtEl>
                                      </p:cBhvr>
                                    </p:animEffect>
                                  </p:childTnLst>
                                </p:cTn>
                              </p:par>
                            </p:childTnLst>
                          </p:cTn>
                        </p:par>
                        <p:par>
                          <p:cTn id="62" fill="hold" nodeType="afterGroup">
                            <p:stCondLst>
                              <p:cond delay="2000"/>
                            </p:stCondLst>
                            <p:childTnLst>
                              <p:par>
                                <p:cTn id="63" presetID="22" presetClass="entr" presetSubtype="1" fill="hold" nodeType="afterEffect">
                                  <p:stCondLst>
                                    <p:cond delay="0"/>
                                  </p:stCondLst>
                                  <p:childTnLst>
                                    <p:set>
                                      <p:cBhvr>
                                        <p:cTn id="64" dur="1" fill="hold">
                                          <p:stCondLst>
                                            <p:cond delay="0"/>
                                          </p:stCondLst>
                                        </p:cTn>
                                        <p:tgtEl>
                                          <p:spTgt spid="506900"/>
                                        </p:tgtEl>
                                        <p:attrNameLst>
                                          <p:attrName>style.visibility</p:attrName>
                                        </p:attrNameLst>
                                      </p:cBhvr>
                                      <p:to>
                                        <p:strVal val="visible"/>
                                      </p:to>
                                    </p:set>
                                    <p:animEffect transition="in" filter="wipe(up)">
                                      <p:cBhvr>
                                        <p:cTn id="65" dur="1000"/>
                                        <p:tgtEl>
                                          <p:spTgt spid="506900"/>
                                        </p:tgtEl>
                                      </p:cBhvr>
                                    </p:animEffect>
                                  </p:childTnLst>
                                </p:cTn>
                              </p:par>
                            </p:childTnLst>
                          </p:cTn>
                        </p:par>
                        <p:par>
                          <p:cTn id="66" fill="hold" nodeType="afterGroup">
                            <p:stCondLst>
                              <p:cond delay="3000"/>
                            </p:stCondLst>
                            <p:childTnLst>
                              <p:par>
                                <p:cTn id="67" presetID="22" presetClass="entr" presetSubtype="1" fill="hold" grpId="0" nodeType="afterEffect">
                                  <p:stCondLst>
                                    <p:cond delay="0"/>
                                  </p:stCondLst>
                                  <p:childTnLst>
                                    <p:set>
                                      <p:cBhvr>
                                        <p:cTn id="68" dur="1" fill="hold">
                                          <p:stCondLst>
                                            <p:cond delay="0"/>
                                          </p:stCondLst>
                                        </p:cTn>
                                        <p:tgtEl>
                                          <p:spTgt spid="506901"/>
                                        </p:tgtEl>
                                        <p:attrNameLst>
                                          <p:attrName>style.visibility</p:attrName>
                                        </p:attrNameLst>
                                      </p:cBhvr>
                                      <p:to>
                                        <p:strVal val="visible"/>
                                      </p:to>
                                    </p:set>
                                    <p:animEffect transition="in" filter="wipe(up)">
                                      <p:cBhvr>
                                        <p:cTn id="69" dur="1000"/>
                                        <p:tgtEl>
                                          <p:spTgt spid="506901"/>
                                        </p:tgtEl>
                                      </p:cBhvr>
                                    </p:animEffect>
                                  </p:childTnLst>
                                </p:cTn>
                              </p:par>
                            </p:childTnLst>
                          </p:cTn>
                        </p:par>
                        <p:par>
                          <p:cTn id="70" fill="hold" nodeType="afterGroup">
                            <p:stCondLst>
                              <p:cond delay="4000"/>
                            </p:stCondLst>
                            <p:childTnLst>
                              <p:par>
                                <p:cTn id="71" presetID="22" presetClass="entr" presetSubtype="1" fill="hold" grpId="0" nodeType="afterEffect">
                                  <p:stCondLst>
                                    <p:cond delay="0"/>
                                  </p:stCondLst>
                                  <p:childTnLst>
                                    <p:set>
                                      <p:cBhvr>
                                        <p:cTn id="72" dur="1" fill="hold">
                                          <p:stCondLst>
                                            <p:cond delay="0"/>
                                          </p:stCondLst>
                                        </p:cTn>
                                        <p:tgtEl>
                                          <p:spTgt spid="506896"/>
                                        </p:tgtEl>
                                        <p:attrNameLst>
                                          <p:attrName>style.visibility</p:attrName>
                                        </p:attrNameLst>
                                      </p:cBhvr>
                                      <p:to>
                                        <p:strVal val="visible"/>
                                      </p:to>
                                    </p:set>
                                    <p:animEffect transition="in" filter="wipe(up)">
                                      <p:cBhvr>
                                        <p:cTn id="73" dur="1000"/>
                                        <p:tgtEl>
                                          <p:spTgt spid="506896"/>
                                        </p:tgtEl>
                                      </p:cBhvr>
                                    </p:animEffect>
                                  </p:childTnLst>
                                </p:cTn>
                              </p:par>
                            </p:childTnLst>
                          </p:cTn>
                        </p:par>
                        <p:par>
                          <p:cTn id="74" fill="hold" nodeType="afterGroup">
                            <p:stCondLst>
                              <p:cond delay="5000"/>
                            </p:stCondLst>
                            <p:childTnLst>
                              <p:par>
                                <p:cTn id="75" presetID="22" presetClass="entr" presetSubtype="1" fill="hold" nodeType="afterEffect">
                                  <p:stCondLst>
                                    <p:cond delay="0"/>
                                  </p:stCondLst>
                                  <p:childTnLst>
                                    <p:set>
                                      <p:cBhvr>
                                        <p:cTn id="76" dur="1" fill="hold">
                                          <p:stCondLst>
                                            <p:cond delay="0"/>
                                          </p:stCondLst>
                                        </p:cTn>
                                        <p:tgtEl>
                                          <p:spTgt spid="506897"/>
                                        </p:tgtEl>
                                        <p:attrNameLst>
                                          <p:attrName>style.visibility</p:attrName>
                                        </p:attrNameLst>
                                      </p:cBhvr>
                                      <p:to>
                                        <p:strVal val="visible"/>
                                      </p:to>
                                    </p:set>
                                    <p:animEffect transition="in" filter="wipe(up)">
                                      <p:cBhvr>
                                        <p:cTn id="77" dur="1000"/>
                                        <p:tgtEl>
                                          <p:spTgt spid="506897"/>
                                        </p:tgtEl>
                                      </p:cBhvr>
                                    </p:animEffect>
                                  </p:childTnLst>
                                </p:cTn>
                              </p:par>
                            </p:childTnLst>
                          </p:cTn>
                        </p:par>
                        <p:par>
                          <p:cTn id="78" fill="hold" nodeType="afterGroup">
                            <p:stCondLst>
                              <p:cond delay="6000"/>
                            </p:stCondLst>
                            <p:childTnLst>
                              <p:par>
                                <p:cTn id="79" presetID="22" presetClass="entr" presetSubtype="1" fill="hold" grpId="0" nodeType="afterEffect">
                                  <p:stCondLst>
                                    <p:cond delay="0"/>
                                  </p:stCondLst>
                                  <p:childTnLst>
                                    <p:set>
                                      <p:cBhvr>
                                        <p:cTn id="80" dur="1" fill="hold">
                                          <p:stCondLst>
                                            <p:cond delay="0"/>
                                          </p:stCondLst>
                                        </p:cTn>
                                        <p:tgtEl>
                                          <p:spTgt spid="506895"/>
                                        </p:tgtEl>
                                        <p:attrNameLst>
                                          <p:attrName>style.visibility</p:attrName>
                                        </p:attrNameLst>
                                      </p:cBhvr>
                                      <p:to>
                                        <p:strVal val="visible"/>
                                      </p:to>
                                    </p:set>
                                    <p:animEffect transition="in" filter="wipe(up)">
                                      <p:cBhvr>
                                        <p:cTn id="81" dur="1000"/>
                                        <p:tgtEl>
                                          <p:spTgt spid="506895"/>
                                        </p:tgtEl>
                                      </p:cBhvr>
                                    </p:animEffect>
                                  </p:childTnLst>
                                </p:cTn>
                              </p:par>
                            </p:childTnLst>
                          </p:cTn>
                        </p:par>
                        <p:par>
                          <p:cTn id="82" fill="hold" nodeType="afterGroup">
                            <p:stCondLst>
                              <p:cond delay="7000"/>
                            </p:stCondLst>
                            <p:childTnLst>
                              <p:par>
                                <p:cTn id="83" presetID="22" presetClass="entr" presetSubtype="1" fill="hold" nodeType="afterEffect">
                                  <p:stCondLst>
                                    <p:cond delay="0"/>
                                  </p:stCondLst>
                                  <p:childTnLst>
                                    <p:set>
                                      <p:cBhvr>
                                        <p:cTn id="84" dur="1" fill="hold">
                                          <p:stCondLst>
                                            <p:cond delay="0"/>
                                          </p:stCondLst>
                                        </p:cTn>
                                        <p:tgtEl>
                                          <p:spTgt spid="506898"/>
                                        </p:tgtEl>
                                        <p:attrNameLst>
                                          <p:attrName>style.visibility</p:attrName>
                                        </p:attrNameLst>
                                      </p:cBhvr>
                                      <p:to>
                                        <p:strVal val="visible"/>
                                      </p:to>
                                    </p:set>
                                    <p:animEffect transition="in" filter="wipe(up)">
                                      <p:cBhvr>
                                        <p:cTn id="85" dur="1000"/>
                                        <p:tgtEl>
                                          <p:spTgt spid="506898"/>
                                        </p:tgtEl>
                                      </p:cBhvr>
                                    </p:animEffect>
                                  </p:childTnLst>
                                </p:cTn>
                              </p:par>
                            </p:childTnLst>
                          </p:cTn>
                        </p:par>
                        <p:par>
                          <p:cTn id="86" fill="hold" nodeType="afterGroup">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506894"/>
                                        </p:tgtEl>
                                        <p:attrNameLst>
                                          <p:attrName>style.visibility</p:attrName>
                                        </p:attrNameLst>
                                      </p:cBhvr>
                                      <p:to>
                                        <p:strVal val="visible"/>
                                      </p:to>
                                    </p:set>
                                    <p:animEffect transition="in" filter="wipe(up)">
                                      <p:cBhvr>
                                        <p:cTn id="89" dur="1000"/>
                                        <p:tgtEl>
                                          <p:spTgt spid="506894"/>
                                        </p:tgtEl>
                                      </p:cBhvr>
                                    </p:animEffect>
                                  </p:childTnLst>
                                </p:cTn>
                              </p:par>
                            </p:childTnLst>
                          </p:cTn>
                        </p:par>
                        <p:par>
                          <p:cTn id="90" fill="hold" nodeType="afterGroup">
                            <p:stCondLst>
                              <p:cond delay="9000"/>
                            </p:stCondLst>
                            <p:childTnLst>
                              <p:par>
                                <p:cTn id="91" presetID="1" presetClass="entr" presetSubtype="0" fill="hold" grpId="0" nodeType="afterEffect">
                                  <p:stCondLst>
                                    <p:cond delay="0"/>
                                  </p:stCondLst>
                                  <p:childTnLst>
                                    <p:set>
                                      <p:cBhvr>
                                        <p:cTn id="92" dur="1" fill="hold">
                                          <p:stCondLst>
                                            <p:cond delay="0"/>
                                          </p:stCondLst>
                                        </p:cTn>
                                        <p:tgtEl>
                                          <p:spTgt spid="506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93" grpId="0"/>
      <p:bldP spid="506894" grpId="0" animBg="1"/>
      <p:bldP spid="506895" grpId="0" animBg="1"/>
      <p:bldP spid="506896" grpId="0"/>
      <p:bldP spid="506901" grpId="0" animBg="1"/>
      <p:bldP spid="506902" grpId="0" animBg="1"/>
      <p:bldP spid="506903" grpId="0"/>
      <p:bldP spid="506904" grpId="0" animBg="1"/>
      <p:bldP spid="506905" grpId="0" animBg="1"/>
      <p:bldP spid="506906" grpId="0" animBg="1"/>
      <p:bldP spid="506907" grpId="0"/>
      <p:bldP spid="506911" grpId="0"/>
      <p:bldP spid="5069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44" name="Text Box 32"/>
          <p:cNvSpPr txBox="1">
            <a:spLocks noChangeArrowheads="1"/>
          </p:cNvSpPr>
          <p:nvPr/>
        </p:nvSpPr>
        <p:spPr bwMode="auto">
          <a:xfrm>
            <a:off x="476278" y="875115"/>
            <a:ext cx="3159125"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例</a:t>
            </a:r>
            <a:r>
              <a:rPr lang="en-US" altLang="zh-CN" sz="2800" dirty="0" smtClean="0">
                <a:latin typeface="Times New Roman" panose="02020603050405020304" pitchFamily="18" charset="0"/>
                <a:ea typeface="宋体" panose="02010600030101010101" pitchFamily="2" charset="-122"/>
              </a:rPr>
              <a:t>1】</a:t>
            </a:r>
            <a:r>
              <a:rPr lang="zh-CN" altLang="en-US" sz="2800" dirty="0" smtClean="0">
                <a:latin typeface="Times New Roman" panose="02020603050405020304" pitchFamily="18" charset="0"/>
                <a:ea typeface="宋体" panose="02010600030101010101" pitchFamily="2" charset="-122"/>
              </a:rPr>
              <a:t>任意给定</a:t>
            </a:r>
            <a:r>
              <a:rPr lang="en-US" altLang="zh-CN" sz="2800" dirty="0" smtClean="0">
                <a:latin typeface="Times New Roman" panose="02020603050405020304" pitchFamily="18" charset="0"/>
                <a:ea typeface="宋体" panose="02010600030101010101" pitchFamily="2" charset="-122"/>
              </a:rPr>
              <a:t>3</a:t>
            </a:r>
            <a:r>
              <a:rPr lang="zh-CN" altLang="en-US" sz="2800" dirty="0" smtClean="0">
                <a:latin typeface="Times New Roman" panose="02020603050405020304" pitchFamily="18" charset="0"/>
                <a:ea typeface="宋体" panose="02010600030101010101" pitchFamily="2" charset="-122"/>
              </a:rPr>
              <a:t>个正实数</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设计一个算法</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判断分别以这三个数为三边边长的三角形是否存在</a:t>
            </a:r>
            <a:r>
              <a:rPr lang="en-US" altLang="zh-CN" sz="2800" dirty="0" smtClean="0">
                <a:latin typeface="Times New Roman" panose="02020603050405020304" pitchFamily="18" charset="0"/>
                <a:ea typeface="宋体" panose="02010600030101010101" pitchFamily="2" charset="-122"/>
              </a:rPr>
              <a:t>.</a:t>
            </a:r>
            <a:r>
              <a:rPr lang="zh-CN" altLang="en-US" sz="2800" dirty="0" smtClean="0">
                <a:latin typeface="Times New Roman" panose="02020603050405020304" pitchFamily="18" charset="0"/>
                <a:ea typeface="宋体" panose="02010600030101010101" pitchFamily="2" charset="-122"/>
              </a:rPr>
              <a:t>画出这个算法的程序框图</a:t>
            </a:r>
            <a:r>
              <a:rPr lang="en-US" altLang="zh-CN" sz="2800" dirty="0" smtClean="0">
                <a:latin typeface="Times New Roman" panose="02020603050405020304" pitchFamily="18" charset="0"/>
                <a:ea typeface="宋体" panose="02010600030101010101" pitchFamily="2" charset="-122"/>
              </a:rPr>
              <a:t>.</a:t>
            </a:r>
          </a:p>
        </p:txBody>
      </p:sp>
      <p:sp>
        <p:nvSpPr>
          <p:cNvPr id="269345" name="AutoShape 33"/>
          <p:cNvSpPr>
            <a:spLocks noChangeArrowheads="1"/>
          </p:cNvSpPr>
          <p:nvPr/>
        </p:nvSpPr>
        <p:spPr bwMode="auto">
          <a:xfrm>
            <a:off x="3608388" y="1842034"/>
            <a:ext cx="3238500" cy="1350169"/>
          </a:xfrm>
          <a:prstGeom prst="flowChartDecision">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0000"/>
              </a:lnSpc>
            </a:pPr>
            <a:r>
              <a:rPr lang="en-US" altLang="zh-CN" sz="2800" i="1" dirty="0" err="1" smtClean="0">
                <a:solidFill>
                  <a:srgbClr val="FF0000"/>
                </a:solidFill>
                <a:latin typeface="Times New Roman" panose="02020603050405020304" pitchFamily="18" charset="0"/>
                <a:ea typeface="宋体" panose="02010600030101010101" pitchFamily="2" charset="-122"/>
              </a:rPr>
              <a:t>a</a:t>
            </a:r>
            <a:r>
              <a:rPr lang="en-US" altLang="zh-CN" sz="2800" dirty="0" err="1" smtClean="0">
                <a:solidFill>
                  <a:srgbClr val="FF0000"/>
                </a:solidFill>
                <a:latin typeface="Times New Roman" panose="02020603050405020304" pitchFamily="18" charset="0"/>
                <a:ea typeface="宋体" panose="02010600030101010101" pitchFamily="2" charset="-122"/>
              </a:rPr>
              <a:t>+</a:t>
            </a:r>
            <a:r>
              <a:rPr lang="en-US" altLang="zh-CN" sz="2800" i="1" dirty="0" err="1" smtClean="0">
                <a:solidFill>
                  <a:srgbClr val="FF0000"/>
                </a:solidFill>
                <a:latin typeface="Times New Roman" panose="02020603050405020304" pitchFamily="18" charset="0"/>
                <a:ea typeface="宋体" panose="02010600030101010101" pitchFamily="2" charset="-122"/>
              </a:rPr>
              <a:t>b</a:t>
            </a:r>
            <a:r>
              <a:rPr lang="en-US" altLang="zh-CN" sz="2800" dirty="0" smtClean="0">
                <a:solidFill>
                  <a:srgbClr val="FF0000"/>
                </a:solidFill>
                <a:latin typeface="Times New Roman" panose="02020603050405020304" pitchFamily="18" charset="0"/>
                <a:ea typeface="宋体" panose="02010600030101010101" pitchFamily="2" charset="-122"/>
              </a:rPr>
              <a:t>&gt;</a:t>
            </a:r>
            <a:r>
              <a:rPr lang="en-US" altLang="zh-CN" sz="2800" i="1" dirty="0" err="1" smtClean="0">
                <a:solidFill>
                  <a:srgbClr val="FF0000"/>
                </a:solidFill>
                <a:latin typeface="Times New Roman" panose="02020603050405020304" pitchFamily="18" charset="0"/>
                <a:ea typeface="宋体" panose="02010600030101010101" pitchFamily="2" charset="-122"/>
              </a:rPr>
              <a:t>c</a:t>
            </a:r>
            <a:r>
              <a:rPr lang="en-US" altLang="zh-CN" sz="2800" dirty="0" err="1" smtClean="0">
                <a:solidFill>
                  <a:srgbClr val="FF0000"/>
                </a:solidFill>
                <a:latin typeface="Times New Roman" panose="02020603050405020304" pitchFamily="18" charset="0"/>
                <a:ea typeface="宋体" panose="02010600030101010101" pitchFamily="2" charset="-122"/>
              </a:rPr>
              <a:t>,</a:t>
            </a:r>
            <a:r>
              <a:rPr lang="en-US" altLang="zh-CN" sz="2800" i="1" dirty="0" err="1" smtClean="0">
                <a:solidFill>
                  <a:srgbClr val="FF0000"/>
                </a:solidFill>
                <a:latin typeface="Times New Roman" panose="02020603050405020304" pitchFamily="18" charset="0"/>
                <a:ea typeface="宋体" panose="02010600030101010101" pitchFamily="2" charset="-122"/>
              </a:rPr>
              <a:t>a</a:t>
            </a:r>
            <a:r>
              <a:rPr lang="en-US" altLang="zh-CN" sz="2800" dirty="0" err="1" smtClean="0">
                <a:solidFill>
                  <a:srgbClr val="FF0000"/>
                </a:solidFill>
                <a:latin typeface="Times New Roman" panose="02020603050405020304" pitchFamily="18" charset="0"/>
                <a:ea typeface="宋体" panose="02010600030101010101" pitchFamily="2" charset="-122"/>
              </a:rPr>
              <a:t>+</a:t>
            </a:r>
            <a:r>
              <a:rPr lang="en-US" altLang="zh-CN" sz="2800" i="1" dirty="0" err="1" smtClean="0">
                <a:solidFill>
                  <a:srgbClr val="FF0000"/>
                </a:solidFill>
                <a:latin typeface="Times New Roman" panose="02020603050405020304" pitchFamily="18" charset="0"/>
                <a:ea typeface="宋体" panose="02010600030101010101" pitchFamily="2" charset="-122"/>
              </a:rPr>
              <a:t>c</a:t>
            </a:r>
            <a:r>
              <a:rPr lang="en-US" altLang="zh-CN" sz="2800" dirty="0" smtClean="0">
                <a:solidFill>
                  <a:srgbClr val="FF0000"/>
                </a:solidFill>
                <a:latin typeface="Times New Roman" panose="02020603050405020304" pitchFamily="18" charset="0"/>
                <a:ea typeface="宋体" panose="02010600030101010101" pitchFamily="2" charset="-122"/>
              </a:rPr>
              <a:t>&gt;</a:t>
            </a:r>
            <a:r>
              <a:rPr lang="en-US" altLang="zh-CN" sz="2800" i="1" dirty="0" smtClean="0">
                <a:solidFill>
                  <a:srgbClr val="FF0000"/>
                </a:solidFill>
                <a:latin typeface="Times New Roman" panose="02020603050405020304" pitchFamily="18" charset="0"/>
                <a:ea typeface="宋体" panose="02010600030101010101" pitchFamily="2" charset="-122"/>
              </a:rPr>
              <a:t>b</a:t>
            </a:r>
            <a:r>
              <a:rPr lang="en-US" altLang="zh-CN" sz="2800" dirty="0" smtClean="0">
                <a:solidFill>
                  <a:srgbClr val="FF0000"/>
                </a:solidFill>
                <a:latin typeface="Times New Roman" panose="02020603050405020304" pitchFamily="18" charset="0"/>
                <a:ea typeface="宋体" panose="02010600030101010101" pitchFamily="2" charset="-122"/>
              </a:rPr>
              <a:t>,</a:t>
            </a:r>
          </a:p>
          <a:p>
            <a:pPr algn="ctr">
              <a:lnSpc>
                <a:spcPct val="80000"/>
              </a:lnSpc>
            </a:pPr>
            <a:r>
              <a:rPr lang="en-US" altLang="zh-CN" sz="2800" i="1" dirty="0" err="1" smtClean="0">
                <a:solidFill>
                  <a:srgbClr val="FF0000"/>
                </a:solidFill>
                <a:latin typeface="Times New Roman" panose="02020603050405020304" pitchFamily="18" charset="0"/>
                <a:ea typeface="宋体" panose="02010600030101010101" pitchFamily="2" charset="-122"/>
              </a:rPr>
              <a:t>b</a:t>
            </a:r>
            <a:r>
              <a:rPr lang="en-US" altLang="zh-CN" sz="2800" dirty="0" err="1" smtClean="0">
                <a:solidFill>
                  <a:srgbClr val="FF0000"/>
                </a:solidFill>
                <a:latin typeface="Times New Roman" panose="02020603050405020304" pitchFamily="18" charset="0"/>
                <a:ea typeface="宋体" panose="02010600030101010101" pitchFamily="2" charset="-122"/>
              </a:rPr>
              <a:t>+</a:t>
            </a:r>
            <a:r>
              <a:rPr lang="en-US" altLang="zh-CN" sz="2800" i="1" dirty="0" err="1" smtClean="0">
                <a:solidFill>
                  <a:srgbClr val="FF0000"/>
                </a:solidFill>
                <a:latin typeface="Times New Roman" panose="02020603050405020304" pitchFamily="18" charset="0"/>
                <a:ea typeface="宋体" panose="02010600030101010101" pitchFamily="2" charset="-122"/>
              </a:rPr>
              <a:t>c</a:t>
            </a:r>
            <a:r>
              <a:rPr lang="en-US" altLang="zh-CN" sz="2800" dirty="0" smtClean="0">
                <a:solidFill>
                  <a:srgbClr val="FF0000"/>
                </a:solidFill>
                <a:latin typeface="Times New Roman" panose="02020603050405020304" pitchFamily="18" charset="0"/>
                <a:ea typeface="宋体" panose="02010600030101010101" pitchFamily="2" charset="-122"/>
              </a:rPr>
              <a:t>&gt;</a:t>
            </a:r>
            <a:r>
              <a:rPr lang="en-US" altLang="zh-CN" sz="2800" i="1" dirty="0" smtClean="0">
                <a:solidFill>
                  <a:srgbClr val="FF0000"/>
                </a:solidFill>
                <a:latin typeface="Times New Roman" panose="02020603050405020304" pitchFamily="18" charset="0"/>
                <a:ea typeface="宋体" panose="02010600030101010101" pitchFamily="2" charset="-122"/>
              </a:rPr>
              <a:t>a</a:t>
            </a:r>
            <a:r>
              <a:rPr lang="zh-CN" altLang="en-US" sz="2800" dirty="0" smtClean="0">
                <a:solidFill>
                  <a:srgbClr val="FF0000"/>
                </a:solidFill>
                <a:latin typeface="Times New Roman" panose="02020603050405020304" pitchFamily="18" charset="0"/>
                <a:ea typeface="宋体" panose="02010600030101010101" pitchFamily="2" charset="-122"/>
              </a:rPr>
              <a:t>是否</a:t>
            </a:r>
          </a:p>
          <a:p>
            <a:pPr algn="ctr">
              <a:lnSpc>
                <a:spcPct val="80000"/>
              </a:lnSpc>
            </a:pPr>
            <a:r>
              <a:rPr lang="zh-CN" altLang="en-US" sz="2800" dirty="0" smtClean="0">
                <a:solidFill>
                  <a:srgbClr val="FF0000"/>
                </a:solidFill>
                <a:latin typeface="Times New Roman" panose="02020603050405020304" pitchFamily="18" charset="0"/>
                <a:ea typeface="宋体" panose="02010600030101010101" pitchFamily="2" charset="-122"/>
              </a:rPr>
              <a:t>同时成立</a:t>
            </a:r>
            <a:r>
              <a:rPr lang="en-US" altLang="zh-CN" sz="2800" dirty="0" smtClean="0">
                <a:solidFill>
                  <a:srgbClr val="FF0000"/>
                </a:solidFill>
                <a:latin typeface="Times New Roman" panose="02020603050405020304" pitchFamily="18" charset="0"/>
                <a:ea typeface="宋体" panose="02010600030101010101" pitchFamily="2" charset="-122"/>
              </a:rPr>
              <a:t>?</a:t>
            </a:r>
          </a:p>
        </p:txBody>
      </p:sp>
      <p:sp>
        <p:nvSpPr>
          <p:cNvPr id="269346" name="AutoShape 34"/>
          <p:cNvSpPr>
            <a:spLocks noChangeArrowheads="1"/>
          </p:cNvSpPr>
          <p:nvPr/>
        </p:nvSpPr>
        <p:spPr bwMode="auto">
          <a:xfrm>
            <a:off x="4344988" y="593068"/>
            <a:ext cx="1765300" cy="432197"/>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开始</a:t>
            </a:r>
          </a:p>
        </p:txBody>
      </p:sp>
      <p:sp>
        <p:nvSpPr>
          <p:cNvPr id="269347" name="AutoShape 35"/>
          <p:cNvSpPr>
            <a:spLocks noChangeArrowheads="1"/>
          </p:cNvSpPr>
          <p:nvPr/>
        </p:nvSpPr>
        <p:spPr bwMode="auto">
          <a:xfrm>
            <a:off x="3787777" y="3457711"/>
            <a:ext cx="2879725" cy="664369"/>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5000"/>
              </a:lnSpc>
            </a:pPr>
            <a:r>
              <a:rPr lang="zh-CN" altLang="en-US" sz="2800" dirty="0" smtClean="0">
                <a:solidFill>
                  <a:srgbClr val="FF0000"/>
                </a:solidFill>
                <a:latin typeface="Times New Roman" panose="02020603050405020304" pitchFamily="18" charset="0"/>
                <a:ea typeface="宋体" panose="02010600030101010101" pitchFamily="2" charset="-122"/>
              </a:rPr>
              <a:t>存在这样</a:t>
            </a:r>
          </a:p>
          <a:p>
            <a:pPr algn="ctr">
              <a:lnSpc>
                <a:spcPct val="85000"/>
              </a:lnSpc>
            </a:pPr>
            <a:r>
              <a:rPr lang="zh-CN" altLang="en-US" sz="2800" dirty="0" smtClean="0">
                <a:solidFill>
                  <a:srgbClr val="FF0000"/>
                </a:solidFill>
                <a:latin typeface="Times New Roman" panose="02020603050405020304" pitchFamily="18" charset="0"/>
                <a:ea typeface="宋体" panose="02010600030101010101" pitchFamily="2" charset="-122"/>
              </a:rPr>
              <a:t>的三角形</a:t>
            </a:r>
          </a:p>
        </p:txBody>
      </p:sp>
      <p:sp>
        <p:nvSpPr>
          <p:cNvPr id="269348" name="AutoShape 36"/>
          <p:cNvSpPr>
            <a:spLocks noChangeArrowheads="1"/>
          </p:cNvSpPr>
          <p:nvPr/>
        </p:nvSpPr>
        <p:spPr bwMode="auto">
          <a:xfrm>
            <a:off x="4273552" y="4435214"/>
            <a:ext cx="1908175" cy="404813"/>
          </a:xfrm>
          <a:prstGeom prst="flowChartAlternateProcess">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结束</a:t>
            </a:r>
          </a:p>
        </p:txBody>
      </p:sp>
      <p:cxnSp>
        <p:nvCxnSpPr>
          <p:cNvPr id="269349" name="AutoShape 37"/>
          <p:cNvCxnSpPr>
            <a:cxnSpLocks noChangeShapeType="1"/>
          </p:cNvCxnSpPr>
          <p:nvPr/>
        </p:nvCxnSpPr>
        <p:spPr bwMode="auto">
          <a:xfrm>
            <a:off x="8027988" y="812006"/>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9350" name="AutoShape 38"/>
          <p:cNvCxnSpPr>
            <a:cxnSpLocks noChangeShapeType="1"/>
          </p:cNvCxnSpPr>
          <p:nvPr/>
        </p:nvCxnSpPr>
        <p:spPr bwMode="auto">
          <a:xfrm>
            <a:off x="8027988" y="812006"/>
            <a:ext cx="0" cy="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9351" name="AutoShape 39"/>
          <p:cNvSpPr>
            <a:spLocks noChangeArrowheads="1"/>
          </p:cNvSpPr>
          <p:nvPr/>
        </p:nvSpPr>
        <p:spPr bwMode="auto">
          <a:xfrm>
            <a:off x="6202378" y="3470674"/>
            <a:ext cx="2879725" cy="651272"/>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5000"/>
              </a:lnSpc>
            </a:pPr>
            <a:r>
              <a:rPr lang="zh-CN" altLang="en-US" sz="2800" dirty="0" smtClean="0">
                <a:solidFill>
                  <a:srgbClr val="FF0000"/>
                </a:solidFill>
                <a:latin typeface="Times New Roman" panose="02020603050405020304" pitchFamily="18" charset="0"/>
                <a:ea typeface="宋体" panose="02010600030101010101" pitchFamily="2" charset="-122"/>
              </a:rPr>
              <a:t>不存在这样</a:t>
            </a:r>
          </a:p>
          <a:p>
            <a:pPr algn="ctr">
              <a:lnSpc>
                <a:spcPct val="85000"/>
              </a:lnSpc>
            </a:pPr>
            <a:r>
              <a:rPr lang="zh-CN" altLang="en-US" sz="2800" dirty="0" smtClean="0">
                <a:solidFill>
                  <a:srgbClr val="FF0000"/>
                </a:solidFill>
                <a:latin typeface="Times New Roman" panose="02020603050405020304" pitchFamily="18" charset="0"/>
                <a:ea typeface="宋体" panose="02010600030101010101" pitchFamily="2" charset="-122"/>
              </a:rPr>
              <a:t>的三角形</a:t>
            </a:r>
          </a:p>
        </p:txBody>
      </p:sp>
      <p:cxnSp>
        <p:nvCxnSpPr>
          <p:cNvPr id="269352" name="AutoShape 40"/>
          <p:cNvCxnSpPr>
            <a:cxnSpLocks noChangeShapeType="1"/>
            <a:endCxn id="269347" idx="1"/>
          </p:cNvCxnSpPr>
          <p:nvPr/>
        </p:nvCxnSpPr>
        <p:spPr bwMode="auto">
          <a:xfrm flipH="1">
            <a:off x="5227646" y="3206354"/>
            <a:ext cx="1587" cy="236934"/>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9353" name="AutoShape 41"/>
          <p:cNvCxnSpPr>
            <a:cxnSpLocks noChangeShapeType="1"/>
            <a:stCxn id="269347" idx="4"/>
            <a:endCxn id="269348" idx="0"/>
          </p:cNvCxnSpPr>
          <p:nvPr/>
        </p:nvCxnSpPr>
        <p:spPr bwMode="auto">
          <a:xfrm>
            <a:off x="5227638" y="4136232"/>
            <a:ext cx="0" cy="28456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9354" name="AutoShape 42"/>
          <p:cNvCxnSpPr>
            <a:cxnSpLocks noChangeShapeType="1"/>
            <a:endCxn id="269351" idx="1"/>
          </p:cNvCxnSpPr>
          <p:nvPr/>
        </p:nvCxnSpPr>
        <p:spPr bwMode="auto">
          <a:xfrm>
            <a:off x="6859595" y="2516982"/>
            <a:ext cx="782637" cy="939404"/>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9355" name="Text Box 43"/>
          <p:cNvSpPr txBox="1">
            <a:spLocks noChangeArrowheads="1"/>
          </p:cNvSpPr>
          <p:nvPr/>
        </p:nvSpPr>
        <p:spPr bwMode="auto">
          <a:xfrm>
            <a:off x="6875463" y="2123021"/>
            <a:ext cx="5762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smtClean="0">
                <a:solidFill>
                  <a:srgbClr val="0000FF"/>
                </a:solidFill>
                <a:latin typeface="Times New Roman" panose="02020603050405020304" pitchFamily="18" charset="0"/>
                <a:ea typeface="宋体" panose="02010600030101010101" pitchFamily="2" charset="-122"/>
              </a:rPr>
              <a:t>否</a:t>
            </a:r>
          </a:p>
        </p:txBody>
      </p:sp>
      <p:sp>
        <p:nvSpPr>
          <p:cNvPr id="269356" name="Rectangle 44"/>
          <p:cNvSpPr>
            <a:spLocks noChangeArrowheads="1"/>
          </p:cNvSpPr>
          <p:nvPr/>
        </p:nvSpPr>
        <p:spPr bwMode="auto">
          <a:xfrm>
            <a:off x="4638675" y="3042184"/>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800" dirty="0" smtClean="0">
                <a:solidFill>
                  <a:srgbClr val="0000FF"/>
                </a:solidFill>
                <a:latin typeface="Times New Roman" panose="02020603050405020304" pitchFamily="18" charset="0"/>
                <a:ea typeface="宋体" panose="02010600030101010101" pitchFamily="2" charset="-122"/>
              </a:rPr>
              <a:t>是</a:t>
            </a:r>
          </a:p>
        </p:txBody>
      </p:sp>
      <p:cxnSp>
        <p:nvCxnSpPr>
          <p:cNvPr id="269357" name="AutoShape 45"/>
          <p:cNvCxnSpPr>
            <a:cxnSpLocks noChangeShapeType="1"/>
            <a:stCxn id="269351" idx="4"/>
          </p:cNvCxnSpPr>
          <p:nvPr/>
        </p:nvCxnSpPr>
        <p:spPr bwMode="auto">
          <a:xfrm rot="5400000">
            <a:off x="6361138" y="3002893"/>
            <a:ext cx="147638" cy="2414587"/>
          </a:xfrm>
          <a:prstGeom prst="bentConnector2">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9358" name="AutoShape 46"/>
          <p:cNvSpPr>
            <a:spLocks noChangeArrowheads="1"/>
          </p:cNvSpPr>
          <p:nvPr/>
        </p:nvSpPr>
        <p:spPr bwMode="auto">
          <a:xfrm>
            <a:off x="3787777" y="1194197"/>
            <a:ext cx="2879725" cy="457200"/>
          </a:xfrm>
          <a:prstGeom prst="flowChartInputOutpu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rgbClr val="FF0000"/>
                </a:solidFill>
                <a:latin typeface="Times New Roman" panose="02020603050405020304" pitchFamily="18" charset="0"/>
                <a:ea typeface="宋体" panose="02010600030101010101" pitchFamily="2" charset="-122"/>
              </a:rPr>
              <a:t>输入</a:t>
            </a:r>
            <a:r>
              <a:rPr lang="en-US" altLang="zh-CN" sz="2800" i="1" dirty="0" err="1" smtClean="0">
                <a:solidFill>
                  <a:srgbClr val="FF0000"/>
                </a:solidFill>
                <a:latin typeface="Times New Roman" panose="02020603050405020304" pitchFamily="18" charset="0"/>
                <a:ea typeface="宋体" panose="02010600030101010101" pitchFamily="2" charset="-122"/>
              </a:rPr>
              <a:t>a</a:t>
            </a:r>
            <a:r>
              <a:rPr lang="en-US" altLang="zh-CN" sz="2800" dirty="0" err="1" smtClean="0">
                <a:solidFill>
                  <a:srgbClr val="FF0000"/>
                </a:solidFill>
                <a:latin typeface="Times New Roman" panose="02020603050405020304" pitchFamily="18" charset="0"/>
                <a:ea typeface="宋体" panose="02010600030101010101" pitchFamily="2" charset="-122"/>
              </a:rPr>
              <a:t>,</a:t>
            </a:r>
            <a:r>
              <a:rPr lang="en-US" altLang="zh-CN" sz="2800" i="1" dirty="0" err="1" smtClean="0">
                <a:solidFill>
                  <a:srgbClr val="FF0000"/>
                </a:solidFill>
                <a:latin typeface="Times New Roman" panose="02020603050405020304" pitchFamily="18" charset="0"/>
                <a:ea typeface="宋体" panose="02010600030101010101" pitchFamily="2" charset="-122"/>
              </a:rPr>
              <a:t>b</a:t>
            </a:r>
            <a:r>
              <a:rPr lang="en-US" altLang="zh-CN" sz="2800" dirty="0" err="1" smtClean="0">
                <a:solidFill>
                  <a:srgbClr val="FF0000"/>
                </a:solidFill>
                <a:latin typeface="Times New Roman" panose="02020603050405020304" pitchFamily="18" charset="0"/>
                <a:ea typeface="宋体" panose="02010600030101010101" pitchFamily="2" charset="-122"/>
              </a:rPr>
              <a:t>,c</a:t>
            </a:r>
            <a:endParaRPr lang="en-US" altLang="zh-CN" sz="2800" i="1" dirty="0" smtClean="0">
              <a:solidFill>
                <a:srgbClr val="FF0000"/>
              </a:solidFill>
              <a:latin typeface="Times New Roman" panose="02020603050405020304" pitchFamily="18" charset="0"/>
              <a:ea typeface="宋体" panose="02010600030101010101" pitchFamily="2" charset="-122"/>
            </a:endParaRPr>
          </a:p>
        </p:txBody>
      </p:sp>
      <p:cxnSp>
        <p:nvCxnSpPr>
          <p:cNvPr id="269359" name="AutoShape 47"/>
          <p:cNvCxnSpPr>
            <a:cxnSpLocks noChangeShapeType="1"/>
            <a:stCxn id="269346" idx="2"/>
            <a:endCxn id="269358" idx="1"/>
          </p:cNvCxnSpPr>
          <p:nvPr/>
        </p:nvCxnSpPr>
        <p:spPr bwMode="auto">
          <a:xfrm>
            <a:off x="5227638" y="1039416"/>
            <a:ext cx="0" cy="140494"/>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9360" name="AutoShape 48"/>
          <p:cNvCxnSpPr>
            <a:cxnSpLocks noChangeShapeType="1"/>
            <a:stCxn id="269358" idx="4"/>
            <a:endCxn id="269345" idx="0"/>
          </p:cNvCxnSpPr>
          <p:nvPr/>
        </p:nvCxnSpPr>
        <p:spPr bwMode="auto">
          <a:xfrm>
            <a:off x="5227638" y="1665686"/>
            <a:ext cx="0" cy="161925"/>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6082" name="Picture 2" descr="C:\Documents and Settings\Administrator\桌面\新建文件夹 (4)\u=961182440,1848256866&amp;fm=23&amp;gp=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723004" y="175021"/>
            <a:ext cx="2428089" cy="1652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0965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69344"/>
                                        </p:tgtEl>
                                        <p:attrNameLst>
                                          <p:attrName>style.visibility</p:attrName>
                                        </p:attrNameLst>
                                      </p:cBhvr>
                                      <p:to>
                                        <p:strVal val="visible"/>
                                      </p:to>
                                    </p:set>
                                    <p:anim calcmode="lin" valueType="num">
                                      <p:cBhvr>
                                        <p:cTn id="7" dur="2000" fill="hold"/>
                                        <p:tgtEl>
                                          <p:spTgt spid="269344"/>
                                        </p:tgtEl>
                                        <p:attrNameLst>
                                          <p:attrName>ppt_x</p:attrName>
                                        </p:attrNameLst>
                                      </p:cBhvr>
                                      <p:tavLst>
                                        <p:tav tm="0">
                                          <p:val>
                                            <p:strVal val="#ppt_x-.2"/>
                                          </p:val>
                                        </p:tav>
                                        <p:tav tm="100000">
                                          <p:val>
                                            <p:strVal val="#ppt_x"/>
                                          </p:val>
                                        </p:tav>
                                      </p:tavLst>
                                    </p:anim>
                                    <p:anim calcmode="lin" valueType="num">
                                      <p:cBhvr>
                                        <p:cTn id="8" dur="2000" fill="hold"/>
                                        <p:tgtEl>
                                          <p:spTgt spid="269344"/>
                                        </p:tgtEl>
                                        <p:attrNameLst>
                                          <p:attrName>ppt_y</p:attrName>
                                        </p:attrNameLst>
                                      </p:cBhvr>
                                      <p:tavLst>
                                        <p:tav tm="0">
                                          <p:val>
                                            <p:strVal val="#ppt_y"/>
                                          </p:val>
                                        </p:tav>
                                        <p:tav tm="100000">
                                          <p:val>
                                            <p:strVal val="#ppt_y"/>
                                          </p:val>
                                        </p:tav>
                                      </p:tavLst>
                                    </p:anim>
                                    <p:animEffect transition="in" filter="wipe(right)" prLst="gradientSize: 0.1">
                                      <p:cBhvr>
                                        <p:cTn id="9" dur="2000"/>
                                        <p:tgtEl>
                                          <p:spTgt spid="26934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69346"/>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69359"/>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69358"/>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0"/>
                                          </p:stCondLst>
                                        </p:cTn>
                                        <p:tgtEl>
                                          <p:spTgt spid="269360"/>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269345"/>
                                        </p:tgtEl>
                                        <p:attrNameLst>
                                          <p:attrName>style.visibility</p:attrName>
                                        </p:attrNameLst>
                                      </p:cBhvr>
                                      <p:to>
                                        <p:strVal val="visible"/>
                                      </p:to>
                                    </p:set>
                                    <p:anim calcmode="lin" valueType="num">
                                      <p:cBhvr>
                                        <p:cTn id="30" dur="500" fill="hold"/>
                                        <p:tgtEl>
                                          <p:spTgt spid="269345"/>
                                        </p:tgtEl>
                                        <p:attrNameLst>
                                          <p:attrName>ppt_w</p:attrName>
                                        </p:attrNameLst>
                                      </p:cBhvr>
                                      <p:tavLst>
                                        <p:tav tm="0">
                                          <p:val>
                                            <p:fltVal val="0"/>
                                          </p:val>
                                        </p:tav>
                                        <p:tav tm="100000">
                                          <p:val>
                                            <p:strVal val="#ppt_w"/>
                                          </p:val>
                                        </p:tav>
                                      </p:tavLst>
                                    </p:anim>
                                    <p:anim calcmode="lin" valueType="num">
                                      <p:cBhvr>
                                        <p:cTn id="31" dur="500" fill="hold"/>
                                        <p:tgtEl>
                                          <p:spTgt spid="269345"/>
                                        </p:tgtEl>
                                        <p:attrNameLst>
                                          <p:attrName>ppt_h</p:attrName>
                                        </p:attrNameLst>
                                      </p:cBhvr>
                                      <p:tavLst>
                                        <p:tav tm="0">
                                          <p:val>
                                            <p:fltVal val="0"/>
                                          </p:val>
                                        </p:tav>
                                        <p:tav tm="100000">
                                          <p:val>
                                            <p:strVal val="#ppt_h"/>
                                          </p:val>
                                        </p:tav>
                                      </p:tavLst>
                                    </p:anim>
                                    <p:animEffect transition="in" filter="fade">
                                      <p:cBhvr>
                                        <p:cTn id="32" dur="500"/>
                                        <p:tgtEl>
                                          <p:spTgt spid="269345"/>
                                        </p:tgtEl>
                                      </p:cBhvr>
                                    </p:animEffect>
                                  </p:childTnLst>
                                </p:cTn>
                              </p:par>
                              <p:par>
                                <p:cTn id="33" presetID="22" presetClass="entr" presetSubtype="1" fill="hold" nodeType="withEffect">
                                  <p:stCondLst>
                                    <p:cond delay="0"/>
                                  </p:stCondLst>
                                  <p:childTnLst>
                                    <p:set>
                                      <p:cBhvr>
                                        <p:cTn id="34" dur="1" fill="hold">
                                          <p:stCondLst>
                                            <p:cond delay="0"/>
                                          </p:stCondLst>
                                        </p:cTn>
                                        <p:tgtEl>
                                          <p:spTgt spid="269356"/>
                                        </p:tgtEl>
                                        <p:attrNameLst>
                                          <p:attrName>style.visibility</p:attrName>
                                        </p:attrNameLst>
                                      </p:cBhvr>
                                      <p:to>
                                        <p:strVal val="visible"/>
                                      </p:to>
                                    </p:set>
                                    <p:animEffect transition="in" filter="wipe(up)">
                                      <p:cBhvr>
                                        <p:cTn id="35" dur="1000"/>
                                        <p:tgtEl>
                                          <p:spTgt spid="26935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269352"/>
                                        </p:tgtEl>
                                        <p:attrNameLst>
                                          <p:attrName>style.visibility</p:attrName>
                                        </p:attrNameLst>
                                      </p:cBhvr>
                                      <p:to>
                                        <p:strVal val="visible"/>
                                      </p:to>
                                    </p:set>
                                    <p:animEffect transition="in" filter="wipe(up)">
                                      <p:cBhvr>
                                        <p:cTn id="40" dur="1000"/>
                                        <p:tgtEl>
                                          <p:spTgt spid="26935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69347"/>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269353"/>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9348"/>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nodeType="clickEffect">
                                  <p:stCondLst>
                                    <p:cond delay="0"/>
                                  </p:stCondLst>
                                  <p:childTnLst>
                                    <p:set>
                                      <p:cBhvr>
                                        <p:cTn id="56" dur="1" fill="hold">
                                          <p:stCondLst>
                                            <p:cond delay="0"/>
                                          </p:stCondLst>
                                        </p:cTn>
                                        <p:tgtEl>
                                          <p:spTgt spid="269354"/>
                                        </p:tgtEl>
                                        <p:attrNameLst>
                                          <p:attrName>style.visibility</p:attrName>
                                        </p:attrNameLst>
                                      </p:cBhvr>
                                      <p:to>
                                        <p:strVal val="visible"/>
                                      </p:to>
                                    </p:set>
                                    <p:animEffect transition="in" filter="wipe(up)">
                                      <p:cBhvr>
                                        <p:cTn id="57" dur="500"/>
                                        <p:tgtEl>
                                          <p:spTgt spid="26935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69355"/>
                                        </p:tgtEl>
                                        <p:attrNameLst>
                                          <p:attrName>style.visibility</p:attrName>
                                        </p:attrNameLst>
                                      </p:cBhvr>
                                      <p:to>
                                        <p:strVal val="visible"/>
                                      </p:to>
                                    </p:set>
                                    <p:animEffect transition="in" filter="wipe(down)">
                                      <p:cBhvr>
                                        <p:cTn id="60" dur="500"/>
                                        <p:tgtEl>
                                          <p:spTgt spid="26935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69351"/>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nodeType="clickEffect">
                                  <p:stCondLst>
                                    <p:cond delay="0"/>
                                  </p:stCondLst>
                                  <p:childTnLst>
                                    <p:set>
                                      <p:cBhvr>
                                        <p:cTn id="68" dur="1" fill="hold">
                                          <p:stCondLst>
                                            <p:cond delay="0"/>
                                          </p:stCondLst>
                                        </p:cTn>
                                        <p:tgtEl>
                                          <p:spTgt spid="2693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44" grpId="0"/>
      <p:bldP spid="269345" grpId="0" animBg="1"/>
      <p:bldP spid="269346" grpId="0" animBg="1"/>
      <p:bldP spid="269347" grpId="0" animBg="1"/>
      <p:bldP spid="269348" grpId="0" animBg="1"/>
      <p:bldP spid="269351" grpId="0" animBg="1"/>
      <p:bldP spid="269355" grpId="0"/>
      <p:bldP spid="269358" grpId="0" animBg="1"/>
    </p:bldLst>
  </p:timing>
</p:sld>
</file>

<file path=ppt/theme/theme1.xml><?xml version="1.0" encoding="utf-8"?>
<a:theme xmlns:a="http://schemas.openxmlformats.org/drawingml/2006/main" name="650TGp_Proper_pride_light">
  <a:themeElements>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数学课件字体">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50TGp_Proper_pride_light 1">
        <a:dk1>
          <a:srgbClr val="000000"/>
        </a:dk1>
        <a:lt1>
          <a:srgbClr val="ABC5C2"/>
        </a:lt1>
        <a:dk2>
          <a:srgbClr val="003F3E"/>
        </a:dk2>
        <a:lt2>
          <a:srgbClr val="808080"/>
        </a:lt2>
        <a:accent1>
          <a:srgbClr val="54B1B8"/>
        </a:accent1>
        <a:accent2>
          <a:srgbClr val="F79D25"/>
        </a:accent2>
        <a:accent3>
          <a:srgbClr val="D2DFDD"/>
        </a:accent3>
        <a:accent4>
          <a:srgbClr val="000000"/>
        </a:accent4>
        <a:accent5>
          <a:srgbClr val="B3D5D8"/>
        </a:accent5>
        <a:accent6>
          <a:srgbClr val="E08E20"/>
        </a:accent6>
        <a:hlink>
          <a:srgbClr val="8ECA52"/>
        </a:hlink>
        <a:folHlink>
          <a:srgbClr val="E05E5E"/>
        </a:folHlink>
      </a:clrScheme>
      <a:clrMap bg1="lt1" tx1="dk1" bg2="lt2" tx2="dk2" accent1="accent1" accent2="accent2" accent3="accent3" accent4="accent4" accent5="accent5" accent6="accent6" hlink="hlink" folHlink="folHlink"/>
    </a:extraClrScheme>
    <a:extraClrScheme>
      <a:clrScheme name="650TGp_Proper_pride_light 2">
        <a:dk1>
          <a:srgbClr val="000000"/>
        </a:dk1>
        <a:lt1>
          <a:srgbClr val="C4D1E6"/>
        </a:lt1>
        <a:dk2>
          <a:srgbClr val="000066"/>
        </a:dk2>
        <a:lt2>
          <a:srgbClr val="808080"/>
        </a:lt2>
        <a:accent1>
          <a:srgbClr val="465CBA"/>
        </a:accent1>
        <a:accent2>
          <a:srgbClr val="589CE6"/>
        </a:accent2>
        <a:accent3>
          <a:srgbClr val="DEE5F0"/>
        </a:accent3>
        <a:accent4>
          <a:srgbClr val="000000"/>
        </a:accent4>
        <a:accent5>
          <a:srgbClr val="B0B5D9"/>
        </a:accent5>
        <a:accent6>
          <a:srgbClr val="4F8DD0"/>
        </a:accent6>
        <a:hlink>
          <a:srgbClr val="A6B743"/>
        </a:hlink>
        <a:folHlink>
          <a:srgbClr val="63C9B6"/>
        </a:folHlink>
      </a:clrScheme>
      <a:clrMap bg1="lt1" tx1="dk1" bg2="lt2" tx2="dk2" accent1="accent1" accent2="accent2" accent3="accent3" accent4="accent4" accent5="accent5" accent6="accent6" hlink="hlink" folHlink="folHlink"/>
    </a:extraClrScheme>
    <a:extraClrScheme>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数学课件模板.potx" id="{E31E65B4-3CB4-44FC-8BC6-45AF1FEBA736}" vid="{DCE916F6-B9CC-495B-BDAA-62EA6B1E237E}"/>
    </a:ext>
  </a:extLst>
</a:theme>
</file>

<file path=ppt/theme/theme2.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6_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650TGp_Proper_pride_light">
  <a:themeElements>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数学课件字体">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50TGp_Proper_pride_light 1">
        <a:dk1>
          <a:srgbClr val="000000"/>
        </a:dk1>
        <a:lt1>
          <a:srgbClr val="ABC5C2"/>
        </a:lt1>
        <a:dk2>
          <a:srgbClr val="003F3E"/>
        </a:dk2>
        <a:lt2>
          <a:srgbClr val="808080"/>
        </a:lt2>
        <a:accent1>
          <a:srgbClr val="54B1B8"/>
        </a:accent1>
        <a:accent2>
          <a:srgbClr val="F79D25"/>
        </a:accent2>
        <a:accent3>
          <a:srgbClr val="D2DFDD"/>
        </a:accent3>
        <a:accent4>
          <a:srgbClr val="000000"/>
        </a:accent4>
        <a:accent5>
          <a:srgbClr val="B3D5D8"/>
        </a:accent5>
        <a:accent6>
          <a:srgbClr val="E08E20"/>
        </a:accent6>
        <a:hlink>
          <a:srgbClr val="8ECA52"/>
        </a:hlink>
        <a:folHlink>
          <a:srgbClr val="E05E5E"/>
        </a:folHlink>
      </a:clrScheme>
      <a:clrMap bg1="lt1" tx1="dk1" bg2="lt2" tx2="dk2" accent1="accent1" accent2="accent2" accent3="accent3" accent4="accent4" accent5="accent5" accent6="accent6" hlink="hlink" folHlink="folHlink"/>
    </a:extraClrScheme>
    <a:extraClrScheme>
      <a:clrScheme name="650TGp_Proper_pride_light 2">
        <a:dk1>
          <a:srgbClr val="000000"/>
        </a:dk1>
        <a:lt1>
          <a:srgbClr val="C4D1E6"/>
        </a:lt1>
        <a:dk2>
          <a:srgbClr val="000066"/>
        </a:dk2>
        <a:lt2>
          <a:srgbClr val="808080"/>
        </a:lt2>
        <a:accent1>
          <a:srgbClr val="465CBA"/>
        </a:accent1>
        <a:accent2>
          <a:srgbClr val="589CE6"/>
        </a:accent2>
        <a:accent3>
          <a:srgbClr val="DEE5F0"/>
        </a:accent3>
        <a:accent4>
          <a:srgbClr val="000000"/>
        </a:accent4>
        <a:accent5>
          <a:srgbClr val="B0B5D9"/>
        </a:accent5>
        <a:accent6>
          <a:srgbClr val="4F8DD0"/>
        </a:accent6>
        <a:hlink>
          <a:srgbClr val="A6B743"/>
        </a:hlink>
        <a:folHlink>
          <a:srgbClr val="63C9B6"/>
        </a:folHlink>
      </a:clrScheme>
      <a:clrMap bg1="lt1" tx1="dk1" bg2="lt2" tx2="dk2" accent1="accent1" accent2="accent2" accent3="accent3" accent4="accent4" accent5="accent5" accent6="accent6" hlink="hlink" folHlink="folHlink"/>
    </a:extraClrScheme>
    <a:extraClrScheme>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数学课件模板.potx" id="{E31E65B4-3CB4-44FC-8BC6-45AF1FEBA736}" vid="{DCE916F6-B9CC-495B-BDAA-62EA6B1E237E}"/>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1057</TotalTime>
  <Words>837</Words>
  <Application>Microsoft Office PowerPoint</Application>
  <PresentationFormat>全屏显示(16:9)</PresentationFormat>
  <Paragraphs>141</Paragraphs>
  <Slides>17</Slides>
  <Notes>0</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17</vt:i4>
      </vt:variant>
    </vt:vector>
  </HeadingPairs>
  <TitlesOfParts>
    <vt:vector size="22" baseType="lpstr">
      <vt:lpstr>650TGp_Proper_pride_light</vt:lpstr>
      <vt:lpstr>9_Office 主题</vt:lpstr>
      <vt:lpstr>16_Beam</vt:lpstr>
      <vt:lpstr>1_650TGp_Proper_pride_light</vt:lpstr>
      <vt:lpstr>Clip</vt:lpstr>
      <vt:lpstr>§1.1.2 程序框图与算法的基本逻辑结构</vt:lpstr>
      <vt:lpstr>PowerPoint 演示文稿</vt:lpstr>
      <vt:lpstr>PowerPoint 演示文稿</vt:lpstr>
      <vt:lpstr>PowerPoint 演示文稿</vt:lpstr>
      <vt:lpstr>PowerPoint 演示文稿</vt:lpstr>
      <vt:lpstr>PowerPoint 演示文稿</vt:lpstr>
      <vt:lpstr>PowerPoint 演示文稿</vt:lpstr>
      <vt:lpstr>讲授新课</vt:lpstr>
      <vt:lpstr>PowerPoint 演示文稿</vt:lpstr>
      <vt:lpstr>PowerPoint 演示文稿</vt:lpstr>
      <vt:lpstr>算法步骤：</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User</dc:creator>
  <cp:lastModifiedBy>Sky123.Org</cp:lastModifiedBy>
  <cp:revision>82</cp:revision>
  <dcterms:created xsi:type="dcterms:W3CDTF">2011-09-29T10:22:55Z</dcterms:created>
  <dcterms:modified xsi:type="dcterms:W3CDTF">2015-01-15T03:53:23Z</dcterms:modified>
</cp:coreProperties>
</file>