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slides/slide31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33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3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327.xml" ContentType="application/vnd.openxmlformats-officedocument.presentationml.slide+xml"/>
  <Override PartName="/ppt/slides/slide338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316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30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335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32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313.xml" ContentType="application/vnd.openxmlformats-officedocument.presentationml.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239.xml" ContentType="application/vnd.openxmlformats-officedocument.presentationml.slide+xml"/>
  <Override PartName="/ppt/slides/slide286.xml" ContentType="application/vnd.openxmlformats-officedocument.presentationml.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53.xml" ContentType="application/vnd.openxmlformats-officedocument.presentationml.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s/slide32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31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325.xml" ContentType="application/vnd.openxmlformats-officedocument.presentationml.slide+xml"/>
  <Override PartName="/ppt/slides/slide33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314.xml" ContentType="application/vnd.openxmlformats-officedocument.presentationml.slide+xml"/>
  <Override PartName="/ppt/slides/slide332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32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337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32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31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slides/slide34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323.xml" ContentType="application/vnd.openxmlformats-officedocument.presentationml.slide+xml"/>
  <Override PartName="/ppt/slides/slide33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slides/slide31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339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328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317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33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32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s/slide293.xml" ContentType="application/vnd.openxmlformats-officedocument.presentationml.slide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2"/>
  </p:notesMasterIdLst>
  <p:sldIdLst>
    <p:sldId id="256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388" r:id="rId70"/>
    <p:sldId id="389" r:id="rId71"/>
    <p:sldId id="390" r:id="rId72"/>
    <p:sldId id="391" r:id="rId73"/>
    <p:sldId id="392" r:id="rId74"/>
    <p:sldId id="393" r:id="rId75"/>
    <p:sldId id="394" r:id="rId76"/>
    <p:sldId id="395" r:id="rId77"/>
    <p:sldId id="396" r:id="rId78"/>
    <p:sldId id="397" r:id="rId79"/>
    <p:sldId id="398" r:id="rId80"/>
    <p:sldId id="399" r:id="rId81"/>
    <p:sldId id="400" r:id="rId82"/>
    <p:sldId id="401" r:id="rId83"/>
    <p:sldId id="402" r:id="rId84"/>
    <p:sldId id="403" r:id="rId85"/>
    <p:sldId id="404" r:id="rId86"/>
    <p:sldId id="405" r:id="rId87"/>
    <p:sldId id="406" r:id="rId88"/>
    <p:sldId id="407" r:id="rId89"/>
    <p:sldId id="408" r:id="rId90"/>
    <p:sldId id="409" r:id="rId91"/>
    <p:sldId id="410" r:id="rId92"/>
    <p:sldId id="411" r:id="rId93"/>
    <p:sldId id="412" r:id="rId94"/>
    <p:sldId id="413" r:id="rId95"/>
    <p:sldId id="414" r:id="rId96"/>
    <p:sldId id="415" r:id="rId97"/>
    <p:sldId id="416" r:id="rId98"/>
    <p:sldId id="417" r:id="rId99"/>
    <p:sldId id="418" r:id="rId100"/>
    <p:sldId id="419" r:id="rId101"/>
    <p:sldId id="420" r:id="rId102"/>
    <p:sldId id="421" r:id="rId103"/>
    <p:sldId id="422" r:id="rId104"/>
    <p:sldId id="423" r:id="rId105"/>
    <p:sldId id="424" r:id="rId106"/>
    <p:sldId id="425" r:id="rId107"/>
    <p:sldId id="426" r:id="rId108"/>
    <p:sldId id="427" r:id="rId109"/>
    <p:sldId id="428" r:id="rId110"/>
    <p:sldId id="429" r:id="rId111"/>
    <p:sldId id="430" r:id="rId112"/>
    <p:sldId id="431" r:id="rId113"/>
    <p:sldId id="432" r:id="rId114"/>
    <p:sldId id="433" r:id="rId115"/>
    <p:sldId id="434" r:id="rId116"/>
    <p:sldId id="435" r:id="rId117"/>
    <p:sldId id="436" r:id="rId118"/>
    <p:sldId id="437" r:id="rId119"/>
    <p:sldId id="438" r:id="rId120"/>
    <p:sldId id="439" r:id="rId121"/>
    <p:sldId id="440" r:id="rId122"/>
    <p:sldId id="441" r:id="rId123"/>
    <p:sldId id="442" r:id="rId124"/>
    <p:sldId id="443" r:id="rId125"/>
    <p:sldId id="444" r:id="rId126"/>
    <p:sldId id="445" r:id="rId127"/>
    <p:sldId id="446" r:id="rId128"/>
    <p:sldId id="447" r:id="rId129"/>
    <p:sldId id="448" r:id="rId130"/>
    <p:sldId id="449" r:id="rId131"/>
    <p:sldId id="450" r:id="rId132"/>
    <p:sldId id="451" r:id="rId133"/>
    <p:sldId id="452" r:id="rId134"/>
    <p:sldId id="453" r:id="rId135"/>
    <p:sldId id="454" r:id="rId136"/>
    <p:sldId id="455" r:id="rId137"/>
    <p:sldId id="456" r:id="rId138"/>
    <p:sldId id="457" r:id="rId139"/>
    <p:sldId id="458" r:id="rId140"/>
    <p:sldId id="459" r:id="rId141"/>
    <p:sldId id="460" r:id="rId142"/>
    <p:sldId id="461" r:id="rId143"/>
    <p:sldId id="462" r:id="rId144"/>
    <p:sldId id="463" r:id="rId145"/>
    <p:sldId id="464" r:id="rId146"/>
    <p:sldId id="465" r:id="rId147"/>
    <p:sldId id="466" r:id="rId148"/>
    <p:sldId id="467" r:id="rId149"/>
    <p:sldId id="468" r:id="rId150"/>
    <p:sldId id="469" r:id="rId151"/>
    <p:sldId id="470" r:id="rId152"/>
    <p:sldId id="471" r:id="rId153"/>
    <p:sldId id="472" r:id="rId154"/>
    <p:sldId id="473" r:id="rId155"/>
    <p:sldId id="474" r:id="rId156"/>
    <p:sldId id="475" r:id="rId157"/>
    <p:sldId id="476" r:id="rId158"/>
    <p:sldId id="477" r:id="rId159"/>
    <p:sldId id="478" r:id="rId160"/>
    <p:sldId id="479" r:id="rId161"/>
    <p:sldId id="480" r:id="rId162"/>
    <p:sldId id="481" r:id="rId163"/>
    <p:sldId id="482" r:id="rId164"/>
    <p:sldId id="483" r:id="rId165"/>
    <p:sldId id="484" r:id="rId166"/>
    <p:sldId id="485" r:id="rId167"/>
    <p:sldId id="486" r:id="rId168"/>
    <p:sldId id="487" r:id="rId169"/>
    <p:sldId id="488" r:id="rId170"/>
    <p:sldId id="489" r:id="rId171"/>
    <p:sldId id="490" r:id="rId172"/>
    <p:sldId id="491" r:id="rId173"/>
    <p:sldId id="492" r:id="rId174"/>
    <p:sldId id="493" r:id="rId175"/>
    <p:sldId id="494" r:id="rId176"/>
    <p:sldId id="495" r:id="rId177"/>
    <p:sldId id="496" r:id="rId178"/>
    <p:sldId id="497" r:id="rId179"/>
    <p:sldId id="498" r:id="rId180"/>
    <p:sldId id="499" r:id="rId181"/>
    <p:sldId id="500" r:id="rId182"/>
    <p:sldId id="501" r:id="rId183"/>
    <p:sldId id="502" r:id="rId184"/>
    <p:sldId id="503" r:id="rId185"/>
    <p:sldId id="504" r:id="rId186"/>
    <p:sldId id="505" r:id="rId187"/>
    <p:sldId id="506" r:id="rId188"/>
    <p:sldId id="507" r:id="rId189"/>
    <p:sldId id="508" r:id="rId190"/>
    <p:sldId id="509" r:id="rId191"/>
    <p:sldId id="510" r:id="rId192"/>
    <p:sldId id="511" r:id="rId193"/>
    <p:sldId id="512" r:id="rId194"/>
    <p:sldId id="513" r:id="rId195"/>
    <p:sldId id="514" r:id="rId196"/>
    <p:sldId id="515" r:id="rId197"/>
    <p:sldId id="516" r:id="rId198"/>
    <p:sldId id="517" r:id="rId199"/>
    <p:sldId id="518" r:id="rId200"/>
    <p:sldId id="519" r:id="rId201"/>
    <p:sldId id="520" r:id="rId202"/>
    <p:sldId id="521" r:id="rId203"/>
    <p:sldId id="522" r:id="rId204"/>
    <p:sldId id="523" r:id="rId205"/>
    <p:sldId id="524" r:id="rId206"/>
    <p:sldId id="525" r:id="rId207"/>
    <p:sldId id="526" r:id="rId208"/>
    <p:sldId id="527" r:id="rId209"/>
    <p:sldId id="528" r:id="rId210"/>
    <p:sldId id="529" r:id="rId211"/>
    <p:sldId id="530" r:id="rId212"/>
    <p:sldId id="531" r:id="rId213"/>
    <p:sldId id="532" r:id="rId214"/>
    <p:sldId id="533" r:id="rId215"/>
    <p:sldId id="534" r:id="rId216"/>
    <p:sldId id="535" r:id="rId217"/>
    <p:sldId id="536" r:id="rId218"/>
    <p:sldId id="537" r:id="rId219"/>
    <p:sldId id="538" r:id="rId220"/>
    <p:sldId id="539" r:id="rId221"/>
    <p:sldId id="540" r:id="rId222"/>
    <p:sldId id="541" r:id="rId223"/>
    <p:sldId id="542" r:id="rId224"/>
    <p:sldId id="543" r:id="rId225"/>
    <p:sldId id="544" r:id="rId226"/>
    <p:sldId id="545" r:id="rId227"/>
    <p:sldId id="546" r:id="rId228"/>
    <p:sldId id="547" r:id="rId229"/>
    <p:sldId id="548" r:id="rId230"/>
    <p:sldId id="549" r:id="rId231"/>
    <p:sldId id="550" r:id="rId232"/>
    <p:sldId id="551" r:id="rId233"/>
    <p:sldId id="552" r:id="rId234"/>
    <p:sldId id="553" r:id="rId235"/>
    <p:sldId id="554" r:id="rId236"/>
    <p:sldId id="555" r:id="rId237"/>
    <p:sldId id="556" r:id="rId238"/>
    <p:sldId id="557" r:id="rId239"/>
    <p:sldId id="558" r:id="rId240"/>
    <p:sldId id="559" r:id="rId241"/>
    <p:sldId id="560" r:id="rId242"/>
    <p:sldId id="561" r:id="rId243"/>
    <p:sldId id="562" r:id="rId244"/>
    <p:sldId id="563" r:id="rId245"/>
    <p:sldId id="564" r:id="rId246"/>
    <p:sldId id="565" r:id="rId247"/>
    <p:sldId id="566" r:id="rId248"/>
    <p:sldId id="567" r:id="rId249"/>
    <p:sldId id="568" r:id="rId250"/>
    <p:sldId id="569" r:id="rId251"/>
    <p:sldId id="570" r:id="rId252"/>
    <p:sldId id="571" r:id="rId253"/>
    <p:sldId id="572" r:id="rId254"/>
    <p:sldId id="573" r:id="rId255"/>
    <p:sldId id="574" r:id="rId256"/>
    <p:sldId id="575" r:id="rId257"/>
    <p:sldId id="576" r:id="rId258"/>
    <p:sldId id="577" r:id="rId259"/>
    <p:sldId id="578" r:id="rId260"/>
    <p:sldId id="579" r:id="rId261"/>
    <p:sldId id="580" r:id="rId262"/>
    <p:sldId id="581" r:id="rId263"/>
    <p:sldId id="582" r:id="rId264"/>
    <p:sldId id="583" r:id="rId265"/>
    <p:sldId id="584" r:id="rId266"/>
    <p:sldId id="585" r:id="rId267"/>
    <p:sldId id="586" r:id="rId268"/>
    <p:sldId id="587" r:id="rId269"/>
    <p:sldId id="588" r:id="rId270"/>
    <p:sldId id="589" r:id="rId271"/>
    <p:sldId id="590" r:id="rId272"/>
    <p:sldId id="591" r:id="rId273"/>
    <p:sldId id="592" r:id="rId274"/>
    <p:sldId id="593" r:id="rId275"/>
    <p:sldId id="594" r:id="rId276"/>
    <p:sldId id="595" r:id="rId277"/>
    <p:sldId id="596" r:id="rId278"/>
    <p:sldId id="597" r:id="rId279"/>
    <p:sldId id="598" r:id="rId280"/>
    <p:sldId id="599" r:id="rId281"/>
    <p:sldId id="600" r:id="rId282"/>
    <p:sldId id="601" r:id="rId283"/>
    <p:sldId id="602" r:id="rId284"/>
    <p:sldId id="603" r:id="rId285"/>
    <p:sldId id="604" r:id="rId286"/>
    <p:sldId id="605" r:id="rId287"/>
    <p:sldId id="606" r:id="rId288"/>
    <p:sldId id="607" r:id="rId289"/>
    <p:sldId id="608" r:id="rId290"/>
    <p:sldId id="609" r:id="rId291"/>
    <p:sldId id="610" r:id="rId292"/>
    <p:sldId id="611" r:id="rId293"/>
    <p:sldId id="612" r:id="rId294"/>
    <p:sldId id="613" r:id="rId295"/>
    <p:sldId id="614" r:id="rId296"/>
    <p:sldId id="615" r:id="rId297"/>
    <p:sldId id="616" r:id="rId298"/>
    <p:sldId id="617" r:id="rId299"/>
    <p:sldId id="618" r:id="rId300"/>
    <p:sldId id="619" r:id="rId301"/>
    <p:sldId id="620" r:id="rId302"/>
    <p:sldId id="621" r:id="rId303"/>
    <p:sldId id="622" r:id="rId304"/>
    <p:sldId id="623" r:id="rId305"/>
    <p:sldId id="624" r:id="rId306"/>
    <p:sldId id="625" r:id="rId307"/>
    <p:sldId id="626" r:id="rId308"/>
    <p:sldId id="627" r:id="rId309"/>
    <p:sldId id="628" r:id="rId310"/>
    <p:sldId id="629" r:id="rId311"/>
    <p:sldId id="630" r:id="rId312"/>
    <p:sldId id="631" r:id="rId313"/>
    <p:sldId id="632" r:id="rId314"/>
    <p:sldId id="633" r:id="rId315"/>
    <p:sldId id="634" r:id="rId316"/>
    <p:sldId id="635" r:id="rId317"/>
    <p:sldId id="636" r:id="rId318"/>
    <p:sldId id="637" r:id="rId319"/>
    <p:sldId id="638" r:id="rId320"/>
    <p:sldId id="639" r:id="rId321"/>
    <p:sldId id="640" r:id="rId322"/>
    <p:sldId id="641" r:id="rId323"/>
    <p:sldId id="642" r:id="rId324"/>
    <p:sldId id="643" r:id="rId325"/>
    <p:sldId id="644" r:id="rId326"/>
    <p:sldId id="645" r:id="rId327"/>
    <p:sldId id="646" r:id="rId328"/>
    <p:sldId id="647" r:id="rId329"/>
    <p:sldId id="648" r:id="rId330"/>
    <p:sldId id="649" r:id="rId331"/>
    <p:sldId id="650" r:id="rId332"/>
    <p:sldId id="651" r:id="rId333"/>
    <p:sldId id="652" r:id="rId334"/>
    <p:sldId id="653" r:id="rId335"/>
    <p:sldId id="654" r:id="rId336"/>
    <p:sldId id="655" r:id="rId337"/>
    <p:sldId id="656" r:id="rId338"/>
    <p:sldId id="657" r:id="rId339"/>
    <p:sldId id="658" r:id="rId340"/>
    <p:sldId id="659" r:id="rId3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45" Type="http://schemas.openxmlformats.org/officeDocument/2006/relationships/theme" Target="theme/theme1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35" Type="http://schemas.openxmlformats.org/officeDocument/2006/relationships/slide" Target="slides/slide334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25" Type="http://schemas.openxmlformats.org/officeDocument/2006/relationships/slide" Target="slides/slide324.xml"/><Relationship Id="rId346" Type="http://schemas.openxmlformats.org/officeDocument/2006/relationships/tableStyles" Target="tableStyles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336" Type="http://schemas.openxmlformats.org/officeDocument/2006/relationships/slide" Target="slides/slide335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26" Type="http://schemas.openxmlformats.org/officeDocument/2006/relationships/slide" Target="slides/slide325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slide" Target="slides/slide322.xml"/><Relationship Id="rId328" Type="http://schemas.openxmlformats.org/officeDocument/2006/relationships/slide" Target="slides/slide327.xml"/><Relationship Id="rId344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339" Type="http://schemas.openxmlformats.org/officeDocument/2006/relationships/slide" Target="slides/slide33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334" Type="http://schemas.openxmlformats.org/officeDocument/2006/relationships/slide" Target="slides/slide33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notesMaster" Target="notesMasters/notesMaster1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3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3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4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5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6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8.emf"/></Relationships>
</file>

<file path=ppt/drawings/_rels/vmlDrawing3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9.emf"/></Relationships>
</file>

<file path=ppt/drawings/_rels/vmlDrawing3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0.emf"/></Relationships>
</file>

<file path=ppt/drawings/_rels/vmlDrawing3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2.emf"/></Relationships>
</file>

<file path=ppt/drawings/_rels/vmlDrawing3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3.emf"/></Relationships>
</file>

<file path=ppt/drawings/_rels/vmlDrawing3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4.emf"/></Relationships>
</file>

<file path=ppt/drawings/_rels/vmlDrawing3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5.emf"/></Relationships>
</file>

<file path=ppt/drawings/_rels/vmlDrawing3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6.emf"/></Relationships>
</file>

<file path=ppt/drawings/_rels/vmlDrawing3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7.emf"/></Relationships>
</file>

<file path=ppt/drawings/_rels/vmlDrawing3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861D-45A9-4AF9-8F5E-7FDB37B55C1E}" type="datetimeFigureOut">
              <a:rPr lang="zh-CN" altLang="en-US" smtClean="0"/>
              <a:pPr/>
              <a:t>2017-6-30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3BFE4-C2D7-46A1-A93C-AFBC64A3DA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(RA-GZ)-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1.v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2.vml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3.v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4.v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5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6.v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7.v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8.v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9.v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0.v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1.v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2.v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3.v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4.v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5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6.vml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7.v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8.v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9.vml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0.vml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1.vml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2.vml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3.vml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4.vml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5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6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34975" y="2501900"/>
          <a:ext cx="8275638" cy="1854200"/>
        </p:xfrm>
        <a:graphic>
          <a:graphicData uri="http://schemas.openxmlformats.org/presentationml/2006/ole">
            <p:oleObj spid="_x0000_s1026" name="文档" r:id="rId3" imgW="8275853" imgH="18539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0242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0240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103426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0445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34975" y="2459038"/>
          <a:ext cx="8275638" cy="1939925"/>
        </p:xfrm>
        <a:graphic>
          <a:graphicData uri="http://schemas.openxmlformats.org/presentationml/2006/ole">
            <p:oleObj spid="_x0000_s105474" name="文档" r:id="rId3" imgW="8275853" imgH="19397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06498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0752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406400" y="2701925"/>
          <a:ext cx="8332788" cy="1454150"/>
        </p:xfrm>
        <a:graphic>
          <a:graphicData uri="http://schemas.openxmlformats.org/presentationml/2006/ole">
            <p:oleObj spid="_x0000_s108546" name="文档" r:id="rId3" imgW="8333124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09570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1059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161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26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112642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366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114690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1571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16738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1776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392113" y="2519363"/>
          <a:ext cx="8361362" cy="1817687"/>
        </p:xfrm>
        <a:graphic>
          <a:graphicData uri="http://schemas.openxmlformats.org/presentationml/2006/ole">
            <p:oleObj spid="_x0000_s118786" name="文档" r:id="rId3" imgW="8361939" imgH="18179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19810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2083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185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34975" y="1828800"/>
          <a:ext cx="8275638" cy="3200400"/>
        </p:xfrm>
        <a:graphic>
          <a:graphicData uri="http://schemas.openxmlformats.org/presentationml/2006/ole">
            <p:oleObj spid="_x0000_s12290" name="文档" r:id="rId3" imgW="8275853" imgH="3200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22882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390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124930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595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382588" y="2519363"/>
          <a:ext cx="8380412" cy="1817687"/>
        </p:xfrm>
        <a:graphic>
          <a:graphicData uri="http://schemas.openxmlformats.org/presentationml/2006/ole">
            <p:oleObj spid="_x0000_s126978" name="文档" r:id="rId3" imgW="8380669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34975" y="1250950"/>
          <a:ext cx="8275638" cy="4356100"/>
        </p:xfrm>
        <a:graphic>
          <a:graphicData uri="http://schemas.openxmlformats.org/presentationml/2006/ole">
            <p:oleObj spid="_x0000_s128002" name="文档" r:id="rId3" imgW="8275853" imgH="43557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290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1" name="Object 3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30051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107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34975" y="2511425"/>
          <a:ext cx="8275638" cy="1835150"/>
        </p:xfrm>
        <a:graphic>
          <a:graphicData uri="http://schemas.openxmlformats.org/presentationml/2006/ole">
            <p:oleObj spid="_x0000_s132098" name="文档" r:id="rId3" imgW="8275853" imgH="18348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13315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133122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414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392113" y="2519363"/>
          <a:ext cx="8361362" cy="1817687"/>
        </p:xfrm>
        <a:graphic>
          <a:graphicData uri="http://schemas.openxmlformats.org/presentationml/2006/ole">
            <p:oleObj spid="_x0000_s135170" name="文档" r:id="rId3" imgW="8361939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136194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3721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138242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34975" y="1793875"/>
          <a:ext cx="8275638" cy="3268663"/>
        </p:xfrm>
        <a:graphic>
          <a:graphicData uri="http://schemas.openxmlformats.org/presentationml/2006/ole">
            <p:oleObj spid="_x0000_s139266" name="文档" r:id="rId3" imgW="8275853" imgH="32680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029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34975" y="2338388"/>
          <a:ext cx="8275638" cy="2179637"/>
        </p:xfrm>
        <a:graphic>
          <a:graphicData uri="http://schemas.openxmlformats.org/presentationml/2006/ole">
            <p:oleObj spid="_x0000_s141314" name="文档" r:id="rId3" imgW="8275853" imgH="2180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233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34975" y="1639888"/>
          <a:ext cx="8275638" cy="3576637"/>
        </p:xfrm>
        <a:graphic>
          <a:graphicData uri="http://schemas.openxmlformats.org/presentationml/2006/ole">
            <p:oleObj spid="_x0000_s14338" name="文档" r:id="rId3" imgW="8275853" imgH="35764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363538" y="1455738"/>
          <a:ext cx="8418512" cy="3944937"/>
        </p:xfrm>
        <a:graphic>
          <a:graphicData uri="http://schemas.openxmlformats.org/presentationml/2006/ole">
            <p:oleObj spid="_x0000_s143362" name="文档" r:id="rId3" imgW="8418850" imgH="39446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438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1" name="Object 3"/>
          <p:cNvGraphicFramePr>
            <a:graphicFrameLocks noChangeAspect="1"/>
          </p:cNvGraphicFramePr>
          <p:nvPr/>
        </p:nvGraphicFramePr>
        <p:xfrm>
          <a:off x="434975" y="1792288"/>
          <a:ext cx="8275638" cy="3271837"/>
        </p:xfrm>
        <a:graphic>
          <a:graphicData uri="http://schemas.openxmlformats.org/presentationml/2006/ole">
            <p:oleObj spid="_x0000_s145411" name="文档" r:id="rId3" imgW="8275853" imgH="32723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6434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01638" y="1612900"/>
          <a:ext cx="8342312" cy="3630613"/>
        </p:xfrm>
        <a:graphic>
          <a:graphicData uri="http://schemas.openxmlformats.org/presentationml/2006/ole">
            <p:oleObj spid="_x0000_s147458" name="文档" r:id="rId3" imgW="8342849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4848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149506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34975" y="2882900"/>
          <a:ext cx="8275638" cy="1092200"/>
        </p:xfrm>
        <a:graphic>
          <a:graphicData uri="http://schemas.openxmlformats.org/presentationml/2006/ole">
            <p:oleObj spid="_x0000_s150530" name="文档" r:id="rId3" imgW="8275853" imgH="10923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5155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396875" y="1793875"/>
          <a:ext cx="8351838" cy="3268663"/>
        </p:xfrm>
        <a:graphic>
          <a:graphicData uri="http://schemas.openxmlformats.org/presentationml/2006/ole">
            <p:oleObj spid="_x0000_s152578" name="文档" r:id="rId3" imgW="8352214" imgH="32680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5362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153602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546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155650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667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34975" y="1600200"/>
          <a:ext cx="8275638" cy="3657600"/>
        </p:xfrm>
        <a:graphic>
          <a:graphicData uri="http://schemas.openxmlformats.org/presentationml/2006/ole">
            <p:oleObj spid="_x0000_s157698" name="文档" r:id="rId3" imgW="8275853" imgH="36582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15872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5974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077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19100" y="1609725"/>
          <a:ext cx="8307388" cy="3638550"/>
        </p:xfrm>
        <a:graphic>
          <a:graphicData uri="http://schemas.openxmlformats.org/presentationml/2006/ole">
            <p:oleObj spid="_x0000_s161794" name="文档" r:id="rId3" imgW="8364821" imgH="400158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162818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34975" y="1096963"/>
          <a:ext cx="8275638" cy="4665662"/>
        </p:xfrm>
        <a:graphic>
          <a:graphicData uri="http://schemas.openxmlformats.org/presentationml/2006/ole">
            <p:oleObj spid="_x0000_s16386" name="文档" r:id="rId3" imgW="8275853" imgH="466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34975" y="1271588"/>
          <a:ext cx="8275638" cy="4314825"/>
        </p:xfrm>
        <a:graphic>
          <a:graphicData uri="http://schemas.openxmlformats.org/presentationml/2006/ole">
            <p:oleObj spid="_x0000_s163842" name="文档" r:id="rId3" imgW="8275853" imgH="43143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34975" y="1474788"/>
          <a:ext cx="8275638" cy="3906837"/>
        </p:xfrm>
        <a:graphic>
          <a:graphicData uri="http://schemas.openxmlformats.org/presentationml/2006/ole">
            <p:oleObj spid="_x0000_s164866" name="文档" r:id="rId3" imgW="8275853" imgH="39071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7" name="Object 5"/>
          <p:cNvGraphicFramePr>
            <a:graphicFrameLocks noChangeAspect="1"/>
          </p:cNvGraphicFramePr>
          <p:nvPr/>
        </p:nvGraphicFramePr>
        <p:xfrm>
          <a:off x="434975" y="2159000"/>
          <a:ext cx="8275638" cy="2538413"/>
        </p:xfrm>
        <a:graphic>
          <a:graphicData uri="http://schemas.openxmlformats.org/presentationml/2006/ole">
            <p:oleObj spid="_x0000_s202757" name="文档" r:id="rId3" imgW="8275853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17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0070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9968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198657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197633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9660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95585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741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194561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9353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9251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9148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444500" y="1625600"/>
          <a:ext cx="8256588" cy="3606800"/>
        </p:xfrm>
        <a:graphic>
          <a:graphicData uri="http://schemas.openxmlformats.org/presentationml/2006/ole">
            <p:oleObj spid="_x0000_s190465" name="文档" r:id="rId3" imgW="8257122" imgH="360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944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841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87393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8636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534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43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432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329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8227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81249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18022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79201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17817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77153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176129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175105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785794"/>
            <a:ext cx="3695711" cy="586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174081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434975" y="1281113"/>
          <a:ext cx="8275638" cy="4297362"/>
        </p:xfrm>
        <a:graphic>
          <a:graphicData uri="http://schemas.openxmlformats.org/presentationml/2006/ole">
            <p:oleObj spid="_x0000_s173057" name="文档" r:id="rId3" imgW="8275853" imgH="42973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172033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434975" y="1639888"/>
          <a:ext cx="8275638" cy="3578225"/>
        </p:xfrm>
        <a:graphic>
          <a:graphicData uri="http://schemas.openxmlformats.org/presentationml/2006/ole">
            <p:oleObj spid="_x0000_s171009" name="文档" r:id="rId3" imgW="8275853" imgH="35778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16998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168961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434975" y="2166938"/>
          <a:ext cx="8275638" cy="2522537"/>
        </p:xfrm>
        <a:graphic>
          <a:graphicData uri="http://schemas.openxmlformats.org/presentationml/2006/ole">
            <p:oleObj spid="_x0000_s167937" name="文档" r:id="rId3" imgW="8275853" imgH="25219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434975" y="2336800"/>
          <a:ext cx="8275638" cy="2184400"/>
        </p:xfrm>
        <a:graphic>
          <a:graphicData uri="http://schemas.openxmlformats.org/presentationml/2006/ole">
            <p:oleObj spid="_x0000_s166913" name="文档" r:id="rId3" imgW="8275853" imgH="21847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165889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1" name="Object 3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06851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2051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0483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0787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34975" y="1792288"/>
          <a:ext cx="8275638" cy="3273425"/>
        </p:xfrm>
        <a:graphic>
          <a:graphicData uri="http://schemas.openxmlformats.org/presentationml/2006/ole">
            <p:oleObj spid="_x0000_s208898" name="文档" r:id="rId3" imgW="8275853" imgH="32727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0992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34975" y="2701925"/>
          <a:ext cx="8275638" cy="1454150"/>
        </p:xfrm>
        <a:graphic>
          <a:graphicData uri="http://schemas.openxmlformats.org/presentationml/2006/ole">
            <p:oleObj spid="_x0000_s210946" name="文档" r:id="rId3" imgW="8275853" imgH="14547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1197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34975" y="2878138"/>
          <a:ext cx="8275638" cy="1101725"/>
        </p:xfrm>
        <a:graphic>
          <a:graphicData uri="http://schemas.openxmlformats.org/presentationml/2006/ole">
            <p:oleObj spid="_x0000_s212994" name="文档" r:id="rId3" imgW="8275853" imgH="11017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1401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34975" y="1611313"/>
          <a:ext cx="8275638" cy="3635375"/>
        </p:xfrm>
        <a:graphic>
          <a:graphicData uri="http://schemas.openxmlformats.org/presentationml/2006/ole">
            <p:oleObj spid="_x0000_s215042" name="文档" r:id="rId3" imgW="8275853" imgH="3635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34975" y="2519363"/>
          <a:ext cx="8275638" cy="1817687"/>
        </p:xfrm>
        <a:graphic>
          <a:graphicData uri="http://schemas.openxmlformats.org/presentationml/2006/ole">
            <p:oleObj spid="_x0000_s216066" name="文档" r:id="rId3" imgW="8275853" imgH="18175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1709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21506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34975" y="2333625"/>
          <a:ext cx="8275638" cy="2189163"/>
        </p:xfrm>
        <a:graphic>
          <a:graphicData uri="http://schemas.openxmlformats.org/presentationml/2006/ole">
            <p:oleObj spid="_x0000_s218114" name="文档" r:id="rId3" imgW="8275853" imgH="21897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191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3" name="Object 3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2016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21186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222210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3234" name="文档" r:id="rId3" imgW="8257122" imgH="29027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4258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2528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34975" y="1962150"/>
          <a:ext cx="8275638" cy="2933700"/>
        </p:xfrm>
        <a:graphic>
          <a:graphicData uri="http://schemas.openxmlformats.org/presentationml/2006/ole">
            <p:oleObj spid="_x0000_s226306" name="文档" r:id="rId3" imgW="8275853" imgH="29330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2733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44500" y="3154363"/>
          <a:ext cx="8256588" cy="549275"/>
        </p:xfrm>
        <a:graphic>
          <a:graphicData uri="http://schemas.openxmlformats.org/presentationml/2006/ole">
            <p:oleObj spid="_x0000_s22530" name="文档" r:id="rId3" imgW="8257122" imgH="5487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28354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34975" y="1570038"/>
          <a:ext cx="8275638" cy="3717925"/>
        </p:xfrm>
        <a:graphic>
          <a:graphicData uri="http://schemas.openxmlformats.org/presentationml/2006/ole">
            <p:oleObj spid="_x0000_s229378" name="文档" r:id="rId3" imgW="8275853" imgH="37180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34975" y="1655763"/>
          <a:ext cx="8275638" cy="3544887"/>
        </p:xfrm>
        <a:graphic>
          <a:graphicData uri="http://schemas.openxmlformats.org/presentationml/2006/ole">
            <p:oleObj spid="_x0000_s230402" name="文档" r:id="rId3" imgW="8275853" imgH="35443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142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2450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3347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3449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35522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3654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3757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355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38594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3961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064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44500" y="1625600"/>
          <a:ext cx="8256588" cy="3606800"/>
        </p:xfrm>
        <a:graphic>
          <a:graphicData uri="http://schemas.openxmlformats.org/presentationml/2006/ole">
            <p:oleObj spid="_x0000_s241666" name="文档" r:id="rId3" imgW="8257122" imgH="3606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1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269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371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47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4576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4678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4781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457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4883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9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4985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5088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5190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5293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5395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25497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34975" y="1647825"/>
          <a:ext cx="8275638" cy="3562350"/>
        </p:xfrm>
        <a:graphic>
          <a:graphicData uri="http://schemas.openxmlformats.org/presentationml/2006/ole">
            <p:oleObj spid="_x0000_s256002" name="文档" r:id="rId3" imgW="8275853" imgH="356312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34975" y="2517775"/>
          <a:ext cx="8275638" cy="1822450"/>
        </p:xfrm>
        <a:graphic>
          <a:graphicData uri="http://schemas.openxmlformats.org/presentationml/2006/ole">
            <p:oleObj spid="_x0000_s257026" name="文档" r:id="rId3" imgW="8275853" imgH="18222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34975" y="2184400"/>
          <a:ext cx="8275638" cy="2489200"/>
        </p:xfrm>
        <a:graphic>
          <a:graphicData uri="http://schemas.openxmlformats.org/presentationml/2006/ole">
            <p:oleObj spid="_x0000_s258050" name="文档" r:id="rId3" imgW="8275853" imgH="24887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5602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34975" y="2001838"/>
          <a:ext cx="8275638" cy="2852737"/>
        </p:xfrm>
        <a:graphic>
          <a:graphicData uri="http://schemas.openxmlformats.org/presentationml/2006/ole">
            <p:oleObj spid="_x0000_s259074" name="文档" r:id="rId3" imgW="8275853" imgH="28526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6009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611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6214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34975" y="1076325"/>
          <a:ext cx="8275638" cy="4706938"/>
        </p:xfrm>
        <a:graphic>
          <a:graphicData uri="http://schemas.openxmlformats.org/presentationml/2006/ole">
            <p:oleObj spid="_x0000_s263170" name="文档" r:id="rId3" imgW="8275853" imgH="47070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264194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34975" y="1250950"/>
          <a:ext cx="8275638" cy="4356100"/>
        </p:xfrm>
        <a:graphic>
          <a:graphicData uri="http://schemas.openxmlformats.org/presentationml/2006/ole">
            <p:oleObj spid="_x0000_s265218" name="文档" r:id="rId3" imgW="8275853" imgH="43557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624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7266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68290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662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69314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703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271362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7238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5" name="Object 3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274435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9" name="Object 3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7545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3" name="Object 3"/>
          <p:cNvGraphicFramePr>
            <a:graphicFrameLocks noChangeAspect="1"/>
          </p:cNvGraphicFramePr>
          <p:nvPr/>
        </p:nvGraphicFramePr>
        <p:xfrm>
          <a:off x="434975" y="2157413"/>
          <a:ext cx="8275638" cy="2543175"/>
        </p:xfrm>
        <a:graphic>
          <a:graphicData uri="http://schemas.openxmlformats.org/presentationml/2006/ole">
            <p:oleObj spid="_x0000_s276483" name="文档" r:id="rId3" imgW="8275853" imgH="25428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7" name="Object 3"/>
          <p:cNvGraphicFramePr>
            <a:graphicFrameLocks noChangeAspect="1"/>
          </p:cNvGraphicFramePr>
          <p:nvPr/>
        </p:nvGraphicFramePr>
        <p:xfrm>
          <a:off x="434975" y="1781175"/>
          <a:ext cx="8275638" cy="3295650"/>
        </p:xfrm>
        <a:graphic>
          <a:graphicData uri="http://schemas.openxmlformats.org/presentationml/2006/ole">
            <p:oleObj spid="_x0000_s277507" name="文档" r:id="rId3" imgW="8275853" imgH="3295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1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7853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5" name="Object 3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79555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2765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80" name="Object 4"/>
          <p:cNvGraphicFramePr>
            <a:graphicFrameLocks noChangeAspect="1"/>
          </p:cNvGraphicFramePr>
          <p:nvPr/>
        </p:nvGraphicFramePr>
        <p:xfrm>
          <a:off x="434975" y="2546350"/>
          <a:ext cx="8275638" cy="1763713"/>
        </p:xfrm>
        <a:graphic>
          <a:graphicData uri="http://schemas.openxmlformats.org/presentationml/2006/ole">
            <p:oleObj spid="_x0000_s280580" name="文档" r:id="rId3" imgW="8275853" imgH="17635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3" name="Object 3"/>
          <p:cNvGraphicFramePr>
            <a:graphicFrameLocks noChangeAspect="1"/>
          </p:cNvGraphicFramePr>
          <p:nvPr/>
        </p:nvGraphicFramePr>
        <p:xfrm>
          <a:off x="434975" y="2659063"/>
          <a:ext cx="8275638" cy="1539875"/>
        </p:xfrm>
        <a:graphic>
          <a:graphicData uri="http://schemas.openxmlformats.org/presentationml/2006/ole">
            <p:oleObj spid="_x0000_s281603" name="文档" r:id="rId3" imgW="8275853" imgH="153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7" name="Object 3"/>
          <p:cNvGraphicFramePr>
            <a:graphicFrameLocks noChangeAspect="1"/>
          </p:cNvGraphicFramePr>
          <p:nvPr/>
        </p:nvGraphicFramePr>
        <p:xfrm>
          <a:off x="434975" y="2019300"/>
          <a:ext cx="8275638" cy="2819400"/>
        </p:xfrm>
        <a:graphic>
          <a:graphicData uri="http://schemas.openxmlformats.org/presentationml/2006/ole">
            <p:oleObj spid="_x0000_s282627" name="文档" r:id="rId3" imgW="8275853" imgH="28191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365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5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8467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9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569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3" name="Object 3"/>
          <p:cNvGraphicFramePr>
            <a:graphicFrameLocks noChangeAspect="1"/>
          </p:cNvGraphicFramePr>
          <p:nvPr/>
        </p:nvGraphicFramePr>
        <p:xfrm>
          <a:off x="444500" y="1703388"/>
          <a:ext cx="8256588" cy="3449637"/>
        </p:xfrm>
        <a:graphic>
          <a:graphicData uri="http://schemas.openxmlformats.org/presentationml/2006/ole">
            <p:oleObj spid="_x0000_s286723" name="文档" r:id="rId3" imgW="8257122" imgH="34496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7" name="Object 3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774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1" name="Object 3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88771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5" name="Object 3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289795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867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9" name="Object 3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29081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3" name="Object 3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29184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7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92867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389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94914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295938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296962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29798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29901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7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6557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2969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6454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63521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6249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3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61473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49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60449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444500" y="1665288"/>
          <a:ext cx="8256588" cy="3525837"/>
        </p:xfrm>
        <a:graphic>
          <a:graphicData uri="http://schemas.openxmlformats.org/presentationml/2006/ole">
            <p:oleObj spid="_x0000_s359425" name="文档" r:id="rId3" imgW="8257122" imgH="35256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444500" y="1909763"/>
          <a:ext cx="8256588" cy="3038475"/>
        </p:xfrm>
        <a:graphic>
          <a:graphicData uri="http://schemas.openxmlformats.org/presentationml/2006/ole">
            <p:oleObj spid="_x0000_s358401" name="文档" r:id="rId3" imgW="8257122" imgH="30378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7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57377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56353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55329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074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07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54305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419100" y="1790700"/>
          <a:ext cx="8307388" cy="3276600"/>
        </p:xfrm>
        <a:graphic>
          <a:graphicData uri="http://schemas.openxmlformats.org/presentationml/2006/ole">
            <p:oleObj spid="_x0000_s353281" name="文档" r:id="rId3" imgW="8307910" imgH="32763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52257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51233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50209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5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49185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816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7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47137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3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46113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508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746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44065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4304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4201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4099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3996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38945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3792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336897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35873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334849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396875" y="2744788"/>
          <a:ext cx="8351838" cy="1368425"/>
        </p:xfrm>
        <a:graphic>
          <a:graphicData uri="http://schemas.openxmlformats.org/presentationml/2006/ole">
            <p:oleObj spid="_x0000_s32770" name="文档" r:id="rId3" imgW="8352214" imgH="13686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3382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312738" y="2046288"/>
          <a:ext cx="8520112" cy="2765425"/>
        </p:xfrm>
        <a:graphic>
          <a:graphicData uri="http://schemas.openxmlformats.org/presentationml/2006/ole">
            <p:oleObj spid="_x0000_s332802" name="文档" r:id="rId3" imgW="8519345" imgH="27651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31777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330753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29729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28705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7681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665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325633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460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34975" y="2879725"/>
          <a:ext cx="8275638" cy="1096963"/>
        </p:xfrm>
        <a:graphic>
          <a:graphicData uri="http://schemas.openxmlformats.org/presentationml/2006/ole">
            <p:oleObj spid="_x0000_s33794" name="文档" r:id="rId3" imgW="8275853" imgH="10970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3585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22561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21537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20513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319489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444500" y="2703513"/>
          <a:ext cx="8256588" cy="1450975"/>
        </p:xfrm>
        <a:graphic>
          <a:graphicData uri="http://schemas.openxmlformats.org/presentationml/2006/ole">
            <p:oleObj spid="_x0000_s318465" name="文档" r:id="rId3" imgW="8257122" imgH="14504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317441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316417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315393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31436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481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313345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34975" y="2879725"/>
          <a:ext cx="8275638" cy="1096963"/>
        </p:xfrm>
        <a:graphic>
          <a:graphicData uri="http://schemas.openxmlformats.org/presentationml/2006/ole">
            <p:oleObj spid="_x0000_s35842" name="文档" r:id="rId3" imgW="8275853" imgH="10970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36866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34975" y="1793875"/>
          <a:ext cx="8275638" cy="3268663"/>
        </p:xfrm>
        <a:graphic>
          <a:graphicData uri="http://schemas.openxmlformats.org/presentationml/2006/ole">
            <p:oleObj spid="_x0000_s37890" name="文档" r:id="rId3" imgW="8275853" imgH="326806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38914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39938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409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382588" y="3065463"/>
          <a:ext cx="8380412" cy="725487"/>
        </p:xfrm>
        <a:graphic>
          <a:graphicData uri="http://schemas.openxmlformats.org/presentationml/2006/ole">
            <p:oleObj spid="_x0000_s40962" name="文档" r:id="rId3" imgW="8380669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41986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34975" y="2698750"/>
          <a:ext cx="8275638" cy="1458913"/>
        </p:xfrm>
        <a:graphic>
          <a:graphicData uri="http://schemas.openxmlformats.org/presentationml/2006/ole">
            <p:oleObj spid="_x0000_s43010" name="文档" r:id="rId3" imgW="8275853" imgH="14594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434975" y="2879725"/>
          <a:ext cx="8275638" cy="1096963"/>
        </p:xfrm>
        <a:graphic>
          <a:graphicData uri="http://schemas.openxmlformats.org/presentationml/2006/ole">
            <p:oleObj spid="_x0000_s44034" name="文档" r:id="rId3" imgW="8275853" imgH="10970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5058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34975" y="1612900"/>
          <a:ext cx="8275638" cy="3630613"/>
        </p:xfrm>
        <a:graphic>
          <a:graphicData uri="http://schemas.openxmlformats.org/presentationml/2006/ole">
            <p:oleObj spid="_x0000_s46082" name="文档" r:id="rId3" imgW="8275853" imgH="36304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47106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434975" y="1976438"/>
          <a:ext cx="8275638" cy="2905125"/>
        </p:xfrm>
        <a:graphic>
          <a:graphicData uri="http://schemas.openxmlformats.org/presentationml/2006/ole">
            <p:oleObj spid="_x0000_s48130" name="文档" r:id="rId3" imgW="8275853" imgH="29052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49154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434975" y="1417638"/>
          <a:ext cx="8275638" cy="4021137"/>
        </p:xfrm>
        <a:graphic>
          <a:graphicData uri="http://schemas.openxmlformats.org/presentationml/2006/ole">
            <p:oleObj spid="_x0000_s50179" name="文档" r:id="rId3" imgW="8275853" imgH="40210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5122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5120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52226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44500" y="2884488"/>
          <a:ext cx="8256588" cy="1087437"/>
        </p:xfrm>
        <a:graphic>
          <a:graphicData uri="http://schemas.openxmlformats.org/presentationml/2006/ole">
            <p:oleObj spid="_x0000_s53250" name="文档" r:id="rId3" imgW="8257122" imgH="1088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5427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7638" y="2989263"/>
            <a:ext cx="376713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56322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34975" y="2179638"/>
          <a:ext cx="8275638" cy="2497137"/>
        </p:xfrm>
        <a:graphic>
          <a:graphicData uri="http://schemas.openxmlformats.org/presentationml/2006/ole">
            <p:oleObj spid="_x0000_s57346" name="文档" r:id="rId3" imgW="8275853" imgH="24977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2197100"/>
            <a:ext cx="687070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434975" y="1474788"/>
          <a:ext cx="8275638" cy="3906837"/>
        </p:xfrm>
        <a:graphic>
          <a:graphicData uri="http://schemas.openxmlformats.org/presentationml/2006/ole">
            <p:oleObj spid="_x0000_s59395" name="文档" r:id="rId3" imgW="8275853" imgH="39071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444500" y="2339975"/>
          <a:ext cx="8256588" cy="2176463"/>
        </p:xfrm>
        <a:graphic>
          <a:graphicData uri="http://schemas.openxmlformats.org/presentationml/2006/ole">
            <p:oleObj spid="_x0000_s60418" name="文档" r:id="rId3" imgW="8257122" imgH="2175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34975" y="2135188"/>
          <a:ext cx="8275638" cy="2586037"/>
        </p:xfrm>
        <a:graphic>
          <a:graphicData uri="http://schemas.openxmlformats.org/presentationml/2006/ole">
            <p:oleObj spid="_x0000_s6146" name="文档" r:id="rId3" imgW="8275853" imgH="25856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1442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62466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3490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451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5538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656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6758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8610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69634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70658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7170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44500" y="1071563"/>
          <a:ext cx="8256588" cy="4714875"/>
        </p:xfrm>
        <a:graphic>
          <a:graphicData uri="http://schemas.openxmlformats.org/presentationml/2006/ole">
            <p:oleObj spid="_x0000_s71682" name="文档" r:id="rId3" imgW="8257122" imgH="47142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44500" y="3246438"/>
          <a:ext cx="8256588" cy="363537"/>
        </p:xfrm>
        <a:graphic>
          <a:graphicData uri="http://schemas.openxmlformats.org/presentationml/2006/ole">
            <p:oleObj spid="_x0000_s72706" name="文档" r:id="rId3" imgW="8257122" imgH="362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73730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74754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577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44500" y="2159000"/>
          <a:ext cx="8256588" cy="2538413"/>
        </p:xfrm>
        <a:graphic>
          <a:graphicData uri="http://schemas.openxmlformats.org/presentationml/2006/ole">
            <p:oleObj spid="_x0000_s76802" name="文档" r:id="rId3" imgW="8257122" imgH="253850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7782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444500" y="1254125"/>
          <a:ext cx="8256588" cy="4351338"/>
        </p:xfrm>
        <a:graphic>
          <a:graphicData uri="http://schemas.openxmlformats.org/presentationml/2006/ole">
            <p:oleObj spid="_x0000_s78850" name="文档" r:id="rId3" imgW="8257122" imgH="43514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79874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80898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2975" y="2617788"/>
            <a:ext cx="2176463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81922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82946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444500" y="1616075"/>
          <a:ext cx="8256588" cy="3625850"/>
        </p:xfrm>
        <a:graphic>
          <a:graphicData uri="http://schemas.openxmlformats.org/presentationml/2006/ole">
            <p:oleObj spid="_x0000_s83970" name="文档" r:id="rId3" imgW="8257122" imgH="36261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84994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444500" y="1978025"/>
          <a:ext cx="8256588" cy="2900363"/>
        </p:xfrm>
        <a:graphic>
          <a:graphicData uri="http://schemas.openxmlformats.org/presentationml/2006/ole">
            <p:oleObj spid="_x0000_s86018" name="文档" r:id="rId3" imgW="8257122" imgH="290094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8704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34975" y="2009775"/>
          <a:ext cx="8275638" cy="2838450"/>
        </p:xfrm>
        <a:graphic>
          <a:graphicData uri="http://schemas.openxmlformats.org/presentationml/2006/ole">
            <p:oleObj spid="_x0000_s88066" name="文档" r:id="rId3" imgW="8275853" imgH="28378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434975" y="2336800"/>
          <a:ext cx="8275638" cy="2184400"/>
        </p:xfrm>
        <a:graphic>
          <a:graphicData uri="http://schemas.openxmlformats.org/presentationml/2006/ole">
            <p:oleObj spid="_x0000_s89090" name="文档" r:id="rId3" imgW="8275853" imgH="21847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434975" y="1096963"/>
          <a:ext cx="8275638" cy="4664075"/>
        </p:xfrm>
        <a:graphic>
          <a:graphicData uri="http://schemas.openxmlformats.org/presentationml/2006/ole">
            <p:oleObj spid="_x0000_s90114" name="文档" r:id="rId3" imgW="8275853" imgH="46644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444500" y="1797050"/>
          <a:ext cx="8256588" cy="3263900"/>
        </p:xfrm>
        <a:graphic>
          <a:graphicData uri="http://schemas.openxmlformats.org/presentationml/2006/ole">
            <p:oleObj spid="_x0000_s91139" name="文档" r:id="rId3" imgW="8257122" imgH="32637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34975" y="2679700"/>
          <a:ext cx="8275638" cy="1497013"/>
        </p:xfrm>
        <a:graphic>
          <a:graphicData uri="http://schemas.openxmlformats.org/presentationml/2006/ole">
            <p:oleObj spid="_x0000_s9218" name="文档" r:id="rId3" imgW="8275853" imgH="14976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444500" y="2522538"/>
          <a:ext cx="8256588" cy="1812925"/>
        </p:xfrm>
        <a:graphic>
          <a:graphicData uri="http://schemas.openxmlformats.org/presentationml/2006/ole">
            <p:oleObj spid="_x0000_s92164" name="文档" r:id="rId3" imgW="8257122" imgH="18132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9318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419100" y="1790700"/>
          <a:ext cx="8307388" cy="3276600"/>
        </p:xfrm>
        <a:graphic>
          <a:graphicData uri="http://schemas.openxmlformats.org/presentationml/2006/ole">
            <p:oleObj spid="_x0000_s94211" name="文档" r:id="rId3" imgW="8364821" imgH="32792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419100" y="2697163"/>
          <a:ext cx="8307388" cy="1463675"/>
        </p:xfrm>
        <a:graphic>
          <a:graphicData uri="http://schemas.openxmlformats.org/presentationml/2006/ole">
            <p:oleObj spid="_x0000_s95234" name="文档" r:id="rId3" imgW="8364821" imgH="14648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434975" y="1277938"/>
          <a:ext cx="8275638" cy="4303712"/>
        </p:xfrm>
        <a:graphic>
          <a:graphicData uri="http://schemas.openxmlformats.org/presentationml/2006/ole">
            <p:oleObj spid="_x0000_s96258" name="文档" r:id="rId3" imgW="8275853" imgH="43031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97282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44500" y="1433513"/>
          <a:ext cx="8256588" cy="3989387"/>
        </p:xfrm>
        <a:graphic>
          <a:graphicData uri="http://schemas.openxmlformats.org/presentationml/2006/ole">
            <p:oleObj spid="_x0000_s98306" name="文档" r:id="rId3" imgW="8257122" imgH="39889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444500" y="3065463"/>
          <a:ext cx="8256588" cy="725487"/>
        </p:xfrm>
        <a:graphic>
          <a:graphicData uri="http://schemas.openxmlformats.org/presentationml/2006/ole">
            <p:oleObj spid="_x0000_s99330" name="文档" r:id="rId3" imgW="8257122" imgH="7252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396875" y="1620838"/>
          <a:ext cx="8351838" cy="3614737"/>
        </p:xfrm>
        <a:graphic>
          <a:graphicData uri="http://schemas.openxmlformats.org/presentationml/2006/ole">
            <p:oleObj spid="_x0000_s100354" name="文档" r:id="rId3" imgW="8352214" imgH="36142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434975" y="1250950"/>
          <a:ext cx="8275638" cy="4356100"/>
        </p:xfrm>
        <a:graphic>
          <a:graphicData uri="http://schemas.openxmlformats.org/presentationml/2006/ole">
            <p:oleObj spid="_x0000_s101378" name="文档" r:id="rId3" imgW="8275853" imgH="435573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147</TotalTime>
  <Words>0</Words>
  <Application>Microsoft Office PowerPoint</Application>
  <PresentationFormat>全屏显示(4:3)</PresentationFormat>
  <Paragraphs>0</Paragraphs>
  <Slides>340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340</vt:i4>
      </vt:variant>
    </vt:vector>
  </HeadingPairs>
  <TitlesOfParts>
    <vt:vector size="34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  <vt:lpstr>幻灯片 312</vt:lpstr>
      <vt:lpstr>幻灯片 313</vt:lpstr>
      <vt:lpstr>幻灯片 314</vt:lpstr>
      <vt:lpstr>幻灯片 315</vt:lpstr>
      <vt:lpstr>幻灯片 316</vt:lpstr>
      <vt:lpstr>幻灯片 317</vt:lpstr>
      <vt:lpstr>幻灯片 318</vt:lpstr>
      <vt:lpstr>幻灯片 319</vt:lpstr>
      <vt:lpstr>幻灯片 320</vt:lpstr>
      <vt:lpstr>幻灯片 321</vt:lpstr>
      <vt:lpstr>幻灯片 322</vt:lpstr>
      <vt:lpstr>幻灯片 323</vt:lpstr>
      <vt:lpstr>幻灯片 324</vt:lpstr>
      <vt:lpstr>幻灯片 325</vt:lpstr>
      <vt:lpstr>幻灯片 326</vt:lpstr>
      <vt:lpstr>幻灯片 327</vt:lpstr>
      <vt:lpstr>幻灯片 328</vt:lpstr>
      <vt:lpstr>幻灯片 329</vt:lpstr>
      <vt:lpstr>幻灯片 330</vt:lpstr>
      <vt:lpstr>幻灯片 331</vt:lpstr>
      <vt:lpstr>幻灯片 332</vt:lpstr>
      <vt:lpstr>幻灯片 333</vt:lpstr>
      <vt:lpstr>幻灯片 334</vt:lpstr>
      <vt:lpstr>幻灯片 335</vt:lpstr>
      <vt:lpstr>幻灯片 336</vt:lpstr>
      <vt:lpstr>幻灯片 337</vt:lpstr>
      <vt:lpstr>幻灯片 338</vt:lpstr>
      <vt:lpstr>幻灯片 339</vt:lpstr>
      <vt:lpstr>幻灯片 340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LF</cp:lastModifiedBy>
  <cp:revision>29</cp:revision>
  <dcterms:modified xsi:type="dcterms:W3CDTF">2017-06-30T01:08:38Z</dcterms:modified>
</cp:coreProperties>
</file>