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58" r:id="rId2"/>
    <p:sldId id="264" r:id="rId3"/>
    <p:sldId id="265" r:id="rId4"/>
    <p:sldId id="367" r:id="rId5"/>
    <p:sldId id="370" r:id="rId6"/>
    <p:sldId id="366" r:id="rId7"/>
    <p:sldId id="368" r:id="rId8"/>
    <p:sldId id="275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61" r:id="rId19"/>
    <p:sldId id="381" r:id="rId20"/>
    <p:sldId id="382" r:id="rId21"/>
    <p:sldId id="383" r:id="rId22"/>
    <p:sldId id="384" r:id="rId23"/>
    <p:sldId id="386" r:id="rId24"/>
    <p:sldId id="385" r:id="rId25"/>
    <p:sldId id="387" r:id="rId26"/>
    <p:sldId id="388" r:id="rId27"/>
    <p:sldId id="270" r:id="rId28"/>
    <p:sldId id="392" r:id="rId29"/>
    <p:sldId id="389" r:id="rId30"/>
    <p:sldId id="393" r:id="rId31"/>
    <p:sldId id="390" r:id="rId32"/>
    <p:sldId id="394" r:id="rId33"/>
    <p:sldId id="391" r:id="rId34"/>
    <p:sldId id="395" r:id="rId35"/>
    <p:sldId id="396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978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第二节　太阳对地球的影响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27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9.xml"/><Relationship Id="rId9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zh-CN" altLang="en-US" sz="3200" dirty="0" smtClean="0"/>
              <a:t>二节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太阳对地球的影响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24935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影响光伏电站建设的最主要的自然因素是什么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太阳辐射。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从自然因素考虑我国哪些地区适合建设光伏电站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我国的青藏高原地区、西北地区适合光伏电站的建设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原因是这些地区太阳能资源丰富。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为什么处于同纬度的青藏高原和四川盆地太阳能资源相差巨大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青藏高原海拔高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空气稀薄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大气能见度高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日照时间较长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空气中尘埃含量较少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晴天多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大气对太阳辐射的削弱作用小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到达地面的太阳辐射多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太阳能资源丰富。四川盆地为盆地地形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水汽不易扩散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空气中水汽含量多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阴天、雾天较多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对太阳辐射的削弱作用强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从而造成日照时间短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日照强度弱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太阳能资源贫乏。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814" y="2132856"/>
            <a:ext cx="24869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168" y="2969100"/>
            <a:ext cx="8272057" cy="747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520" y="4581128"/>
            <a:ext cx="8128000" cy="2003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8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263691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影响太阳辐射的因素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地表获得太阳辐射的多少直接取决于太阳辐射强度和日照时间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具体的影响因素如下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34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56267"/>
              </p:ext>
            </p:extLst>
          </p:nvPr>
        </p:nvGraphicFramePr>
        <p:xfrm>
          <a:off x="467544" y="1916832"/>
          <a:ext cx="8128000" cy="468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6" imgW="3907430" imgH="2252866" progId="Word.Document.12">
                  <p:embed/>
                </p:oleObj>
              </mc:Choice>
              <mc:Fallback>
                <p:oleObj name="文档" r:id="rId6" imgW="3907430" imgH="22528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916832"/>
                        <a:ext cx="8128000" cy="4686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23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556792"/>
            <a:ext cx="55415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中国年太阳辐射总量的空间分布及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成因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29.eps" descr="id:21474960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64137" y="2204864"/>
            <a:ext cx="5299973" cy="419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9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988840"/>
            <a:ext cx="8580680" cy="391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55679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我国太阳年辐射总量局部分布图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30.eps" descr="id:21474960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95306" y="2564904"/>
            <a:ext cx="5414079" cy="416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4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下列四个城市中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太阳年辐射总量最丰富的城市是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兰州的纬度比广州高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但太阳年辐射总量比广州丰富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简要分析其原因。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假如你是一位太阳能热水器的营销者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在只考虑自然因素的情况下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你到下列哪组城市营销最合理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北京、海口、贵阳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上海、重庆、台北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昆明、兰州、郑州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杭州、广州、成都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41093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蜀犬吠日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在一定程度上反映出成都和重庆所在地区太阳能资源的贫乏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请简要分析其形成的原因。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8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本题以示意图形式考查中国太阳年辐射总量的分布及其影响因素。从图中可知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兰州、海口、上海和昆明四个城市中昆明的太阳能最丰富。影响太阳辐射的因素主要有纬度位置、天气状况、地势高低、大气透明度等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在分析第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应结合这些因素根据当地的具体实际进行分析。太阳能热水器的营销主要看太阳年辐射总量的丰富与贫乏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根据图上数据进行比较即可得出答案。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424444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兰州地处内陆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晴天多。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四川盆地地形不利于水汽扩散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空气中水汽含量多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雨雾天较多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日照时间短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日照强度弱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所以太阳能资源贫乏。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9" y="4244448"/>
            <a:ext cx="8424935" cy="20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79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2204864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太阳活动对地球的影响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日新华网讯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一场强烈的太阳风暴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地球。这是过去一年半中最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的太阳风暴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预计将持续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可能会对太空中运行的部分卫星及地球上的某些电网造成短暂影响。北极极光可见区域将会南移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美国中北部地区、北欧和俄罗斯部分地区将看到这一自然奇观。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400141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太阳黑子数量的变化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pic>
        <p:nvPicPr>
          <p:cNvPr id="5" name="W31.eps" descr="id:214749604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83568" y="2204864"/>
            <a:ext cx="7056784" cy="345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8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698287"/>
              </p:ext>
            </p:extLst>
          </p:nvPr>
        </p:nvGraphicFramePr>
        <p:xfrm>
          <a:off x="467544" y="1772816"/>
          <a:ext cx="8128000" cy="4628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998108" imgH="2276240" progId="Word.Document.12">
                  <p:embed/>
                </p:oleObj>
              </mc:Choice>
              <mc:Fallback>
                <p:oleObj name="文档" r:id="rId4" imgW="3998108" imgH="2276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772816"/>
                        <a:ext cx="8128000" cy="4628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48478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太阳风暴会对地球产生哪些影响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影响天气变化、无线电短波通信、使地球磁场产生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现象、两极地区出现极光等。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极光为什么只出现在极地和高纬度地区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太阳抛出的带电粒子流到达地球时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受地球磁场的作用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偏向极地上空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在那里轰击高层大气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使大气电离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就会出现美丽的极光。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从材料二看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太阳黑子数的变化有什么特点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由图分析太阳黑子变化的周期大约是多少年。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太阳黑子数的变化具有周期性变化特点。其变化周期约为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421417"/>
            <a:ext cx="8352928" cy="781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782" y="3512188"/>
            <a:ext cx="8195770" cy="1212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1362" y="5517231"/>
            <a:ext cx="8011077" cy="896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9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0241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太阳外部结构、特征及太阳大气的主要活动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32.eps" descr="id:214749605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79712" y="2345178"/>
            <a:ext cx="4549464" cy="443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926562"/>
              </p:ext>
            </p:extLst>
          </p:nvPr>
        </p:nvGraphicFramePr>
        <p:xfrm>
          <a:off x="683568" y="1700808"/>
          <a:ext cx="8128000" cy="4967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6" imgW="3907430" imgH="2387355" progId="Word.Document.12">
                  <p:embed/>
                </p:oleObj>
              </mc:Choice>
              <mc:Fallback>
                <p:oleObj name="文档" r:id="rId6" imgW="3907430" imgH="23873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568" y="1700808"/>
                        <a:ext cx="8128000" cy="4967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0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5925"/>
              </p:ext>
            </p:extLst>
          </p:nvPr>
        </p:nvGraphicFramePr>
        <p:xfrm>
          <a:off x="496077" y="1916832"/>
          <a:ext cx="8128000" cy="4580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6" imgW="3907430" imgH="2202163" progId="Word.Document.12">
                  <p:embed/>
                </p:oleObj>
              </mc:Choice>
              <mc:Fallback>
                <p:oleObj name="文档" r:id="rId6" imgW="3907430" imgH="22021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6077" y="1916832"/>
                        <a:ext cx="8128000" cy="45808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11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6814" y="15567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太阳动力学天文台捕捉到一个巨大的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Ⅹ2.2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级的太阳耀斑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这个太阳耀斑来自于一个太阳黑子活跃区。结合下图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33.eps" descr="id:21474960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95306" y="3429000"/>
            <a:ext cx="5476564" cy="313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6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3568" y="177281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太阳黑子和耀斑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此次太阳耀斑爆发对地球或航天器带来的影响可能是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使天宫一号上的指令系统产生错误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许多地区的有线电通信中断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连云港地区上空出现极光现象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全球许多国家出现强烈地震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36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分别为光球层、色球层和日冕层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太阳黑子和耀斑分别出现在光球层和色球层。第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太阳活动会影响无线电短波通信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使天宫一号上的指令系统产生错误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极光出现在高纬度地区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某些自然灾害的发生与太阳活动有一定的关系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但是此次太阳耀斑爆发并不会导致许多国家出现强烈地震。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688" y="4365104"/>
            <a:ext cx="264417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99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第十届中国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太阳能利用博览会暨光伏发电展览会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28—30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日在济南舜耕国际会展中心开幕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共同研讨太阳能的开发利用。太阳能是一种清洁的新能源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目前人们对其利用越来越广泛。据此完成第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下列属于人类对太阳能间接利用的是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太阳能热水器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太阳能发电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最适合用太阳灶做饭的是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低纬度、太阳高度大的海南岛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降水少、晴天多的吐鲁番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海拔高、空气稀薄、光照强的青藏高原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地广人稀的东北平原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煤炭是地质时期储存的太阳能。第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青藏高原是我国太阳能最丰富的地区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最适合使用太阳灶做饭。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933" y="3933056"/>
            <a:ext cx="825283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4817694"/>
            <a:ext cx="1903760" cy="390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775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在交通线路的十字路口处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我们经常见到如图所示的太阳能交通信号灯。据此完成第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34.eps" descr="id:214749609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267744" y="2350790"/>
            <a:ext cx="3168352" cy="419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7714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一、太阳辐射与地球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太阳辐射概况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25.eps" descr="id:214749594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2492896"/>
            <a:ext cx="5253489" cy="385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55679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有人注意到在一周白天中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同一交通信号灯的亮度会出现变化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你认为影响因素主要是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电网供电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交通流量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下列哪一城市大量设置这种太阳能交通信号灯效果会更好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从图中可以看出此交通信号灯以太阳能电池板为电源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因此影响其亮度变化的主要因素是天气状况。第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太阳能交通信号灯应该在太阳能丰富的地区大量使用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我国太阳能最丰富的地区是青藏高原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拉萨位于青藏高原上。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641" y="4437112"/>
            <a:ext cx="8024531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6068587"/>
            <a:ext cx="20882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51916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日在冰岛、欧洲、非洲北部、亚洲北部出现日全食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人们看到了如下图所示的景观。据此完成第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35.eps" descr="id:214749609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92091" y="2507895"/>
            <a:ext cx="5271963" cy="39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0485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857355"/>
              </p:ext>
            </p:extLst>
          </p:nvPr>
        </p:nvGraphicFramePr>
        <p:xfrm>
          <a:off x="539552" y="1556792"/>
          <a:ext cx="8128000" cy="471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8" imgW="3836183" imgH="2226256" progId="Word.Document.12">
                  <p:embed/>
                </p:oleObj>
              </mc:Choice>
              <mc:Fallback>
                <p:oleObj name="文档" r:id="rId8" imgW="3836183" imgH="22262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552" y="1556792"/>
                        <a:ext cx="8128000" cy="4716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517915" y="4797152"/>
            <a:ext cx="856895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924152"/>
            <a:ext cx="2016224" cy="349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076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19675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我国拥有世界上最早的黑子记录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但人类系统观测黑子的历史不足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年。黑子数量高峰年称为太阳活动峰年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预测第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个太阳活动周期于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太阳活动周期预报图。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36.eps" descr="id:214749610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065244" y="3281553"/>
            <a:ext cx="4904437" cy="358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634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黑子发生在太阳大气的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它的形成原因是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从图中信息可以看出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年是第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周期太阳活动高峰年。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与黑子活动同步的太阳活动还有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可以作为太阳活动强弱的标志。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太阳活动是太阳风暴的诱发因素。请举例说明太阳活动对地球的影响。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本题以太阳活动周期预报图为切入点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主要考查太阳活动的类型及太阳活动对地球的影响。第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黑子发生在太阳大气的光球层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由于黑子的温度比周围低而显得较暗。第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可直接从图中读出。第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耀斑往往与太阳黑子同步发生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太阳黑子的多少和大小可以作为太阳活动强弱的标志。第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太阳活动对地球电离层、磁场、气候都有影响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同时还可能在两极地区形成极光。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4221088"/>
            <a:ext cx="820000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6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光球　黑子的温度比周围低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看起来比较黑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其实仅是暗一些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(2)2022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耀斑　太阳黑子的多少和大小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耀斑爆发会发射强烈的电磁波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会强烈干扰地球高空的电离层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影响无线电短波通信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甚至使各类无线电通信发生短暂的中断。电磁遥感测量在磁暴期间常常发生错误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电波路径发生位移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(GPS)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定位、导航产生误差。高能带电粒子流冲进两极地区的高空大气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其他答案合理亦可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13821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120819"/>
              </p:ext>
            </p:extLst>
          </p:nvPr>
        </p:nvGraphicFramePr>
        <p:xfrm>
          <a:off x="508000" y="2608967"/>
          <a:ext cx="8128000" cy="1894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836183" imgH="893235" progId="Word.Document.12">
                  <p:embed/>
                </p:oleObj>
              </mc:Choice>
              <mc:Fallback>
                <p:oleObj name="文档" r:id="rId6" imgW="3836183" imgH="8932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608967"/>
                        <a:ext cx="8128000" cy="1894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339752" y="2623844"/>
            <a:ext cx="7920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5002" y="3068960"/>
            <a:ext cx="83249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4248" y="3556000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5760" y="4064862"/>
            <a:ext cx="83249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6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305431"/>
              </p:ext>
            </p:extLst>
          </p:nvPr>
        </p:nvGraphicFramePr>
        <p:xfrm>
          <a:off x="477686" y="2060848"/>
          <a:ext cx="8128000" cy="3572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6" imgW="3836183" imgH="1685784" progId="Word.Document.12">
                  <p:embed/>
                </p:oleObj>
              </mc:Choice>
              <mc:Fallback>
                <p:oleObj name="文档" r:id="rId6" imgW="3836183" imgH="16857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7686" y="2060848"/>
                        <a:ext cx="8128000" cy="3572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009538" y="2478019"/>
            <a:ext cx="7181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98599" y="2762217"/>
            <a:ext cx="686175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70256" y="2485363"/>
            <a:ext cx="523695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51920" y="3246766"/>
            <a:ext cx="93610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98053" y="3735480"/>
            <a:ext cx="476086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528" y="5273704"/>
            <a:ext cx="5616624" cy="359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1080" y="15567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二、太阳活动与地球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太阳释放能量的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不稳定性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所导致的一些明显现象。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类型及分布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27.eps" descr="id:214749595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67780" y="3235328"/>
            <a:ext cx="6695403" cy="33262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09882" y="2396060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9712" y="3777510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7708" y="3697327"/>
            <a:ext cx="15203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3519" y="6165304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6165304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68144" y="6154904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太阳活动对地球的影响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黑子与地球气候变化有一定的相关性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周期约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耀斑易引起大气电离层中强烈的电磁扰动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磁暴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短波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干扰电子设备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甚至威胁运行在太空中的宇航器的安全。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太阳风轰击极地上空的高层大气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对人类生产、生活的影响。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黑子是黑色的吗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不是。太阳黑子实际上是太阳表面一种炽热气体的巨大旋涡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只是因为其温度比太阳表面其他地区低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看起来显得暗一些。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00" y="2117979"/>
            <a:ext cx="1927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37085" y="2564644"/>
            <a:ext cx="5551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7628" y="2564904"/>
            <a:ext cx="52677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3591" y="3342115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1201" y="4581128"/>
            <a:ext cx="8154799" cy="949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6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太阳辐射的分布规律及其影响因素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国家能源局下发《关于下达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年光伏发电建设实施方案的通知》。《通知》明确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全国新增光伏电站建设规模为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万千瓦。根据国家能源局近期发布的信息显示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截至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我国光伏发电累计装机容量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万千瓦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同比增长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光伏电站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万千瓦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分布式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万千瓦。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79512" y="1484784"/>
            <a:ext cx="504657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我国太阳年辐射总量分布图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28.eps" descr="id:214749598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15898" y="2263435"/>
            <a:ext cx="5873133" cy="397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8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299</TotalTime>
  <Words>1293</Words>
  <Application>Microsoft Office PowerPoint</Application>
  <PresentationFormat>全屏显示(4:3)</PresentationFormat>
  <Paragraphs>159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太阳对地球的影响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2016-04-26T08:29:26Z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