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58" r:id="rId2"/>
    <p:sldId id="368" r:id="rId3"/>
    <p:sldId id="264" r:id="rId4"/>
    <p:sldId id="265" r:id="rId5"/>
    <p:sldId id="369" r:id="rId6"/>
    <p:sldId id="371" r:id="rId7"/>
    <p:sldId id="366" r:id="rId8"/>
    <p:sldId id="373" r:id="rId9"/>
    <p:sldId id="275" r:id="rId10"/>
    <p:sldId id="374" r:id="rId11"/>
    <p:sldId id="375" r:id="rId12"/>
    <p:sldId id="376" r:id="rId13"/>
    <p:sldId id="377" r:id="rId14"/>
    <p:sldId id="378" r:id="rId15"/>
    <p:sldId id="381" r:id="rId16"/>
    <p:sldId id="379" r:id="rId17"/>
    <p:sldId id="380" r:id="rId18"/>
    <p:sldId id="382" r:id="rId19"/>
    <p:sldId id="383" r:id="rId20"/>
    <p:sldId id="361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270" r:id="rId31"/>
    <p:sldId id="393" r:id="rId32"/>
    <p:sldId id="277" r:id="rId33"/>
    <p:sldId id="310" r:id="rId34"/>
    <p:sldId id="394" r:id="rId35"/>
    <p:sldId id="311" r:id="rId36"/>
    <p:sldId id="396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486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3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7657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第一节　地壳的物质组成和物质循环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1.emf"/><Relationship Id="rId4" Type="http://schemas.openxmlformats.org/officeDocument/2006/relationships/slide" Target="slide7.xml"/><Relationship Id="rId9" Type="http://schemas.openxmlformats.org/officeDocument/2006/relationships/package" Target="../embeddings/Microsoft_Word___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二单元</a:t>
            </a:r>
            <a:r>
              <a:rPr lang="zh-CN" altLang="zh-CN" sz="3200" dirty="0"/>
              <a:t>　自然环境中的物质运动和能量交换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556792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美国波浪谷是指美国亚利桑那州北部朱红悬崖的帕利亚峡谷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其砂岩上的纹路像波浪一样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所以这个地方叫做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Wave”,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即波浪。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24.eps" descr="id:21474976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20194" y="2791278"/>
            <a:ext cx="4366716" cy="382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23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由岩浆形成的岩石属于哪类岩石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其可分为哪些类型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由岩浆形成的岩石为岩浆岩。岩浆在地表以下冷凝形成的岩石为侵入岩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常见类型为花岗岩。岩浆喷出地表冷凝形成的岩石为喷出岩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常见的类型为玄武岩。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组成美国波浪谷的砂岩属于哪类岩石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其有何特征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组成美国波浪谷的岩石主要是砂岩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砂岩属于沉积岩。沉积岩具有两个突出特征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一是具有层理构造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二是许多沉积岩中含有化石。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上述两类岩石在怎样的条件下会形成变质岩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已生成的岩石在高温、高压条件下发生变质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就会形成变质岩。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492896"/>
            <a:ext cx="84249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102629"/>
            <a:ext cx="7992888" cy="1126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535" y="5762838"/>
            <a:ext cx="7780881" cy="77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1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878863"/>
              </p:ext>
            </p:extLst>
          </p:nvPr>
        </p:nvGraphicFramePr>
        <p:xfrm>
          <a:off x="480864" y="1700808"/>
          <a:ext cx="8128000" cy="496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6" imgW="3945572" imgH="2411807" progId="Word.Document.12">
                  <p:embed/>
                </p:oleObj>
              </mc:Choice>
              <mc:Fallback>
                <p:oleObj name="文档" r:id="rId6" imgW="3945572" imgH="24118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0864" y="1700808"/>
                        <a:ext cx="8128000" cy="4968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13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482630"/>
              </p:ext>
            </p:extLst>
          </p:nvPr>
        </p:nvGraphicFramePr>
        <p:xfrm>
          <a:off x="464163" y="1772816"/>
          <a:ext cx="8128000" cy="4536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6" imgW="3945572" imgH="2202163" progId="Word.Document.12">
                  <p:embed/>
                </p:oleObj>
              </mc:Choice>
              <mc:Fallback>
                <p:oleObj name="文档" r:id="rId6" imgW="3945572" imgH="22021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163" y="1772816"/>
                        <a:ext cx="8128000" cy="4536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58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772816"/>
            <a:ext cx="8604448" cy="328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000"/>
          <a:stretch/>
        </p:blipFill>
        <p:spPr>
          <a:xfrm>
            <a:off x="899592" y="1988840"/>
            <a:ext cx="7731171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2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700808"/>
            <a:ext cx="8777982" cy="427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8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928"/>
          <a:stretch/>
        </p:blipFill>
        <p:spPr>
          <a:xfrm>
            <a:off x="107504" y="2420888"/>
            <a:ext cx="8757075" cy="238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6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读某地岩层剖面图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27.eps" descr="id:214749771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27584" y="2422798"/>
            <a:ext cx="7146532" cy="359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6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若在甲图中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处发现了乙图中的岩石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喷出岩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岩石类型可能为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喷出岩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乙图中所示岩石含有化石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说明此处岩石为沉积岩。第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岩石处于花岗岩与沉积岩之间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在高温高压条件下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岩石发生变质作用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形成变质岩。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3961860"/>
            <a:ext cx="8024440" cy="126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680" y="5229744"/>
            <a:ext cx="242815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17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82452" y="2852936"/>
            <a:ext cx="68459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一节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地壳的物质组成和物质循环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3424254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地壳的物质循环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地壳物质循环示意图。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28.eps" descr="id:21474977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613039"/>
            <a:ext cx="5120917" cy="30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图中序号所表示的地质作用过程分别是什么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侵入、喷出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侵蚀、搬运、堆积和固结成岩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熔融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熔融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熔融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各类岩石要经过怎样的地质作用变成沉积岩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风化、侵蚀、搬运、堆积和固结成岩作用。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各类岩石能直接形成岩浆岩吗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岩浆岩只能由什么生成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各类岩石不能直接形成岩浆岩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岩浆岩只能由岩浆生成。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2780928"/>
            <a:ext cx="78488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711" y="3969575"/>
            <a:ext cx="6283537" cy="40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772" y="4846302"/>
            <a:ext cx="7527636" cy="361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30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12776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地壳的物质循环过程</a:t>
            </a:r>
            <a:endParaRPr lang="zh-CN" altLang="en-US" sz="2200" dirty="0"/>
          </a:p>
        </p:txBody>
      </p:sp>
      <p:pic>
        <p:nvPicPr>
          <p:cNvPr id="5" name="R29.eps" descr="id:214749775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91721" y="2487159"/>
            <a:ext cx="7214553" cy="373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81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当炽热的岩浆从地球内部喷出后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便冷却凝固形成岩浆岩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如果岩浆未喷出地表便冷却凝固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形成的岩浆岩为侵入岩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如果岩浆到达地表后冷却凝固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形成的岩浆岩为喷出岩。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岩石在地表暴露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受风化、侵蚀、搬运、堆积、固结成岩作用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形成沉积岩。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岩浆岩、沉积岩在高压、高温条件下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发生变质作用形成变质岩。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沉积岩、岩浆岩、变质岩被高温熔融变成岩浆。从岩浆到各种岩石的形成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再到新岩浆的产生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这一过程就是岩石圈的物质循环。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44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6923"/>
          <a:stretch/>
        </p:blipFill>
        <p:spPr>
          <a:xfrm>
            <a:off x="251520" y="1772817"/>
            <a:ext cx="85630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773" y="1772816"/>
            <a:ext cx="8569788" cy="400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3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6072"/>
          <a:stretch/>
        </p:blipFill>
        <p:spPr>
          <a:xfrm>
            <a:off x="474170" y="2636913"/>
            <a:ext cx="799288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6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1700808"/>
            <a:ext cx="8287273" cy="459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4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下图为地壳物质循环示意图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分别代表沉积环境、熔融环境和变质环境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箭头线代表不同的地质过程。读图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31.eps" descr="id:214749776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39157" y="3284984"/>
            <a:ext cx="5288547" cy="343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6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0053" y="155679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北京奥运金牌上镶的昆仑玉和大理岩的形成过程同属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古生物进入并成为岩石中化石的地质环境和过程是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根据地球物质循环规律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代表熔融作用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代表岩浆活动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代表高温、高压作用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代表变质作用。昆仑玉和大理岩都是变质作用形成的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化石存在于沉积岩中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是古生物死后其遗体保留在沉积环境中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然后经过长期的外力作用而形成的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386" y="4000319"/>
            <a:ext cx="8152667" cy="2041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818" y="6089900"/>
            <a:ext cx="21199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9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937887"/>
              </p:ext>
            </p:extLst>
          </p:nvPr>
        </p:nvGraphicFramePr>
        <p:xfrm>
          <a:off x="467544" y="1340768"/>
          <a:ext cx="8128000" cy="5135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998108" imgH="2525439" progId="Word.Document.12">
                  <p:embed/>
                </p:oleObj>
              </mc:Choice>
              <mc:Fallback>
                <p:oleObj name="文档" r:id="rId4" imgW="3998108" imgH="25254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128000" cy="5135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矿物有规律地聚集在一起形成岩石。根据所学知识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把下列地质名称按组成或被组成的关系排列正确的是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化学元素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下列岩石中都有可能找到化石的是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砾岩、大理岩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页岩、石灰岩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砂岩、玄武岩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石英岩、花岗岩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3568" y="20608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矿物是具有确定的化学成分、物理属性的单质或者化合物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是化学元素在岩石圈中存在的基本单元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有用矿物富集到有开采价值时称为矿产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含有矿产的岩石称为矿石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岩石及其中的矿产组成地壳。第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含有化石的岩石应为沉积岩。四个选项中砾岩、砂岩、页岩、石灰岩为沉积岩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花岗岩、玄武岩为岩浆岩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大理岩、石英岩为变质岩。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2600" y="4509120"/>
            <a:ext cx="19751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938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95536" y="155679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地壳中的化学元素形成了矿物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矿物组成了岩石。据此完成第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沉积岩的主要特征是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表面有大量气孔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具有明显层理构造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含有动植物化石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具有流纹特征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峰林、石芽等地表形态大量发育的地区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其主要岩石类型是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玄武岩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沉积岩具有两个突出特征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一是具有层理构造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二是许多沉积岩中含有化石。第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峰林、石芽等大量发育的地区属于喀斯特地貌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构成喀斯特地貌的主要岩石类型是石灰岩。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5536" y="4869159"/>
            <a:ext cx="8064896" cy="108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4650" y="6068587"/>
            <a:ext cx="19551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7544" y="1285342"/>
            <a:ext cx="8128000" cy="7592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读地壳物质循环模式图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32.eps" descr="id:214749778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94767" y="1844824"/>
            <a:ext cx="5056763" cy="392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图中序号代表沉积岩的是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图中字母代表变质作用的是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本组题通过地壳物质循环模式图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考查对岩石种类的认识和对导致岩石间相互转化的作用力的理解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是由熔融作用形成的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由外力作用形成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由变质作用形成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是变质岩。图中的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为外力作用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为熔融作用。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000" y="3140968"/>
            <a:ext cx="8240464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4612" y="5200846"/>
            <a:ext cx="19891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41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39552" y="980728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33.eps" descr="id:214749778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627784" y="1427768"/>
            <a:ext cx="3744416" cy="2272252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508000" y="370002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图中箭头表示外力作用的是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表示变质作用的是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表示的岩石名称是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表示的岩石名称是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可能有生物遗体存在的是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由岩浆冷凝而形成的是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简要说明地壳物质循环的过程。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95536" y="125768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本题主要考查地壳物质循环与岩石的转化关系。第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(1)~(3)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由图示可以看出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为沉积岩。箭头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表示冷凝成岩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表示外力作用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表示熔融作用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中可能有生物遗体的存在。第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主要考查对地壳物质循环过程的理解。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　沉积岩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从图中可以读出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地球内部的岩浆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经冷却凝固形成岩浆岩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岩浆岩受到流水、风、冰川、海浪等侵蚀、搬运、堆积作用形成沉积岩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同时这些已形成的岩石在一定的温度和压力作用下发生变质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各类岩石在地壳深处或地壳以下发生熔融作用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又形成新的岩浆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这就是地壳物质循环。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3284984"/>
            <a:ext cx="8128000" cy="330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5839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340768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一、地壳的物质组成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矿物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具有确定化学成分、物理属性的单质或者化合物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是化学元素在岩石圈中存在的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基本单元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与矿产的关系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462697"/>
              </p:ext>
            </p:extLst>
          </p:nvPr>
        </p:nvGraphicFramePr>
        <p:xfrm>
          <a:off x="467544" y="3212976"/>
          <a:ext cx="8128000" cy="2227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6" imgW="3836183" imgH="1051457" progId="Word.Document.12">
                  <p:embed/>
                </p:oleObj>
              </mc:Choice>
              <mc:Fallback>
                <p:oleObj name="文档" r:id="rId6" imgW="3836183" imgH="10514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3212976"/>
                        <a:ext cx="8128000" cy="2227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03848" y="2572678"/>
            <a:ext cx="1152128" cy="338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8220" y="3598759"/>
            <a:ext cx="51933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6609" y="3953620"/>
            <a:ext cx="8469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26609" y="4991660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35270" y="543722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金属矿、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非金属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自然界最多的矿物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石英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062" y="5553003"/>
            <a:ext cx="792088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65717" y="5974890"/>
            <a:ext cx="549897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岩石是岩石圈中体积较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的固态矿物集合体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由一种或多种矿物组成。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9327" y="1714690"/>
            <a:ext cx="28218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32131"/>
              </p:ext>
            </p:extLst>
          </p:nvPr>
        </p:nvGraphicFramePr>
        <p:xfrm>
          <a:off x="620464" y="2513146"/>
          <a:ext cx="8128000" cy="1446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6" imgW="3836183" imgH="682872" progId="Word.Document.12">
                  <p:embed/>
                </p:oleObj>
              </mc:Choice>
              <mc:Fallback>
                <p:oleObj name="文档" r:id="rId6" imgW="3836183" imgH="682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2513146"/>
                        <a:ext cx="8128000" cy="1446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374112"/>
              </p:ext>
            </p:extLst>
          </p:nvPr>
        </p:nvGraphicFramePr>
        <p:xfrm>
          <a:off x="-68064" y="3959769"/>
          <a:ext cx="8128000" cy="2570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9" imgW="3836183" imgH="1212196" progId="Word.Document.12">
                  <p:embed/>
                </p:oleObj>
              </mc:Choice>
              <mc:Fallback>
                <p:oleObj name="文档" r:id="rId9" imgW="3836183" imgH="12121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-68064" y="3959769"/>
                        <a:ext cx="8128000" cy="2570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528676" y="2938903"/>
            <a:ext cx="20162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6808" y="3511736"/>
            <a:ext cx="7920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76948" y="4000915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16708" y="4534303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69062" y="5096131"/>
            <a:ext cx="5760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41044" y="5096131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71030" y="6121702"/>
            <a:ext cx="85382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47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331448"/>
              </p:ext>
            </p:extLst>
          </p:nvPr>
        </p:nvGraphicFramePr>
        <p:xfrm>
          <a:off x="480931" y="2204864"/>
          <a:ext cx="8128000" cy="3037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6" imgW="3836183" imgH="1432988" progId="Word.Document.12">
                  <p:embed/>
                </p:oleObj>
              </mc:Choice>
              <mc:Fallback>
                <p:oleObj name="文档" r:id="rId6" imgW="3836183" imgH="14329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0931" y="2204864"/>
                        <a:ext cx="8128000" cy="3037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75856" y="2267350"/>
            <a:ext cx="5410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6030" y="2261400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6822" y="2758436"/>
            <a:ext cx="1115178" cy="382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9620" y="335699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528" y="4149080"/>
            <a:ext cx="83529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二、地壳的物质循环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地质循环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和其下的软流层之间存在着大规模的物质循环。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主要来自地球内部放射性物质的衰变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放射能转化为热能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热能再转化为推动岩石圈和软流层物质运动的机械能。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地理意义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大地的沧桑巨变、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地壳物质形态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的持续转化。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2182027"/>
            <a:ext cx="86409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55976" y="3395405"/>
            <a:ext cx="165618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464975"/>
              </p:ext>
            </p:extLst>
          </p:nvPr>
        </p:nvGraphicFramePr>
        <p:xfrm>
          <a:off x="620464" y="3759827"/>
          <a:ext cx="8128000" cy="2445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文档" r:id="rId6" imgW="3836183" imgH="1153942" progId="Word.Document.12">
                  <p:embed/>
                </p:oleObj>
              </mc:Choice>
              <mc:Fallback>
                <p:oleObj name="文档" r:id="rId6" imgW="3836183" imgH="11539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3759827"/>
                        <a:ext cx="8128000" cy="2445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668240" y="4279664"/>
            <a:ext cx="864096" cy="317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08400" y="4859771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81760" y="5347488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50391" y="583801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青岛崂山上的岩石主要是花岗岩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这种岩石属于岩浆岩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是否由此可以判断崂山是由火山喷发形成的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岩浆岩有两类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一类是岩浆侵入地壳内部冷却凝固形成的侵入岩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另一类是岩浆喷出地表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火山活动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冷却凝固形成的喷出岩。而花岗岩属于岩浆岩中的侵入岩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因此不是火山喷发形成的。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3339497"/>
            <a:ext cx="8208912" cy="1673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6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1574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三大类岩石的成因及特点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法国富尔奈斯火山喷发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岩浆喷薄而出。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23.eps" descr="id:214749767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3052118"/>
            <a:ext cx="5299311" cy="335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407</TotalTime>
  <Words>1198</Words>
  <Application>Microsoft Office PowerPoint</Application>
  <PresentationFormat>全屏显示(4:3)</PresentationFormat>
  <Paragraphs>157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　自然环境中的物质运动和能量交换</vt:lpstr>
      <vt:lpstr>第一节　地壳的物质组成和物质循环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2016-04-26T09:09:50Z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