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58" r:id="rId2"/>
    <p:sldId id="264" r:id="rId3"/>
    <p:sldId id="265" r:id="rId4"/>
    <p:sldId id="366" r:id="rId5"/>
    <p:sldId id="367" r:id="rId6"/>
    <p:sldId id="275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8" r:id="rId17"/>
    <p:sldId id="379" r:id="rId18"/>
    <p:sldId id="361" r:id="rId19"/>
    <p:sldId id="380" r:id="rId20"/>
    <p:sldId id="381" r:id="rId21"/>
    <p:sldId id="382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270" r:id="rId30"/>
    <p:sldId id="277" r:id="rId31"/>
    <p:sldId id="391" r:id="rId32"/>
    <p:sldId id="310" r:id="rId33"/>
    <p:sldId id="392" r:id="rId34"/>
    <p:sldId id="394" r:id="rId35"/>
    <p:sldId id="311" r:id="rId36"/>
    <p:sldId id="395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1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2</a:t>
            </a:r>
            <a:r>
              <a:rPr lang="zh-CN" altLang="en-US" sz="1400" smtClean="0"/>
              <a:t>课时　热力环流形成的原理及大气的水平运动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zh-CN" sz="3200" dirty="0"/>
              <a:t>第</a:t>
            </a:r>
            <a:r>
              <a:rPr lang="en-US" altLang="zh-CN" sz="3200" b="1" dirty="0"/>
              <a:t>2</a:t>
            </a:r>
            <a:r>
              <a:rPr lang="zh-CN" altLang="zh-CN" sz="3200" dirty="0"/>
              <a:t>课时　热力环流形成的原理及大气的水平运动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可简单归纳为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近地面冷热不均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气流的垂直运动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上升或下沉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近地面和高空在水平面上气压的差异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大气的水平运动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形成高低空热力环流。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91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5023" y="1994298"/>
            <a:ext cx="26417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气压高低的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10.eps" descr="id:214749880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403648" y="2492896"/>
            <a:ext cx="5680383" cy="260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1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无论是低空还是高空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高压处等压面都向上凸起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低压处等压面都向下凹陷。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近地面受热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气流垂直上升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近地面形成低压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。近地面冷却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空气收缩下沉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近地面形成高压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水平气流由高压区流向低压区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B→A,E→F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同一地点不同高度上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图中高低压比较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如气压数值上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585062"/>
              </p:ext>
            </p:extLst>
          </p:nvPr>
        </p:nvGraphicFramePr>
        <p:xfrm>
          <a:off x="332432" y="4606650"/>
          <a:ext cx="8128000" cy="863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6" imgW="3838050" imgH="407868" progId="Word.Document.12">
                  <p:embed/>
                </p:oleObj>
              </mc:Choice>
              <mc:Fallback>
                <p:oleObj name="文档" r:id="rId6" imgW="3838050" imgH="4078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432" y="4606650"/>
                        <a:ext cx="8128000" cy="863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178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34076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常见的热力环流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11.eps" descr="id:214749881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2268958"/>
            <a:ext cx="7054564" cy="375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73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412776"/>
            <a:ext cx="19832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山谷风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112.eps" descr="id:214749882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2134429"/>
            <a:ext cx="6300936" cy="329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3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80495" y="1340768"/>
            <a:ext cx="282962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城市热岛环流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13.eps" descr="id:214749883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1823306"/>
            <a:ext cx="7160344" cy="285034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467365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由于市区居民生活、工业和交通工具释放大量的人为热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导致市区气温高于郊区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城市热岛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引起空气在市区上升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在郊区下沉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近地面风由郊区吹向市区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在市区与郊区之间形成城市热岛环流。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3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5854" y="134076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海子写过一首诗《面朝大海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春暖花开》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现在影视剧中往往让女主角面朝大海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在海风吹拂下头发向后飘逸。图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分别是北半球某滨海地区海陆环流图和气温变化特征图。读图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14.eps" descr="id:214749884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7" y="3645024"/>
            <a:ext cx="3626517" cy="259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5910" y="6287168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115.eps" descr="id:214749885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436096" y="3582441"/>
            <a:ext cx="3096344" cy="27851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8224" y="6317323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6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9322" y="170080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四处气温最高的是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为了完成女主角头发向后飘逸的场景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如果你是导演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你会选择什么时间段完成拍摄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时至次日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时至次日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两地分别位于近洋面与近地面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气温应高于高空的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由此时的海陆环流图得出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处气温高于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面向大海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在海风吹拂下头发向后飘逸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说明近地面此时盛行由海洋吹向陆地的风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即海洋气温要低于陆地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依据图中海洋和陆地气温曲线可判断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一天中大约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时陆地气温高于海洋。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322" y="4165135"/>
            <a:ext cx="8128000" cy="2025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116" y="6191009"/>
            <a:ext cx="2148700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9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等压线图中风向和风力大小的判定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某区域某日近地面等压线图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地气压高于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116.eps" descr="id:214749887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764086"/>
            <a:ext cx="5688632" cy="31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地为什么风向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东北风。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风力最大的是哪里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地等压线密集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风力大。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772" y="3433042"/>
            <a:ext cx="1931133" cy="355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405" y="4221088"/>
            <a:ext cx="716996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023991"/>
              </p:ext>
            </p:extLst>
          </p:nvPr>
        </p:nvGraphicFramePr>
        <p:xfrm>
          <a:off x="467544" y="1268760"/>
          <a:ext cx="8128000" cy="5513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5" imgW="3998108" imgH="2711350" progId="Word.Document.12">
                  <p:embed/>
                </p:oleObj>
              </mc:Choice>
              <mc:Fallback>
                <p:oleObj name="文档" r:id="rId5" imgW="3998108" imgH="2711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268760"/>
                        <a:ext cx="8128000" cy="5513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1743" y="170080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风向的判定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画水平气压梯度力。阅读等压线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判断气压高低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并按垂直于等压线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即垂直于该点等压线的切线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由高压指向低压的原理画出水平气压梯度力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画成虚线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定地转偏向力。分清图示是哪个半球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面向水平气压梯度力的方向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风向向左偏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风向向右偏。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定偏转角度。分清是高空还是近地面的气流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受三个力的作用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最终风向与等压线之间有一定的角度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风向与等压线平行。按照以上方法即可绘出风向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绘成实线箭头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以北半球为例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9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340768"/>
            <a:ext cx="17315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17.eps" descr="id:214749888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1605" y="1340768"/>
            <a:ext cx="5904656" cy="241195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23528" y="4082530"/>
            <a:ext cx="144943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118.eps" descr="id:214749889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56114" y="4196036"/>
            <a:ext cx="5400600" cy="204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553450"/>
            <a:ext cx="8128000" cy="400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6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601844"/>
            <a:ext cx="8128000" cy="39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风力大小的比较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风力的大小取决于水平气压梯度力的大小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等压线密集处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单位距离间的气压差大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风力大。如下图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:A&gt;B&gt;C&gt;D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20.eps" descr="id:21474989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07704" y="3284984"/>
            <a:ext cx="4464496" cy="195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9011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要注意不同图幅上的气压梯度和比例尺两种情况的变化。如下图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:A&gt;B&gt;C&gt;D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21.eps" descr="id:21474989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490005"/>
            <a:ext cx="5247456" cy="422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3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读下面四幅气压分布图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22.eps" descr="id:21474989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1571" y="2420888"/>
            <a:ext cx="5371152" cy="434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19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如果四图所示地区都位于北半球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四地风向分别为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西北风　东北风　东南风　西南风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东北风　西北风　西南风　西南风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东南风　西南风　西北风　西北风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西南风　东南风　西北风　东北风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四幅气压分布图中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风力最大的点是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注意四地气压的高低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风向与等压线应有一定的夹角。第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注意比例尺的大小与气压值的变化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单位距离间气压值越大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255" y="4869160"/>
            <a:ext cx="811528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24" y="6063626"/>
            <a:ext cx="1925276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9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340768"/>
            <a:ext cx="5437577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若此图为热力环流侧视图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:a&gt;b&gt;c&gt;d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:d&gt;a&gt;b&gt;c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引起该环流形成的原因是地面冷热不均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热力环流是大气运动最复杂的形式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23.eps" descr="id:214749893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45644" y="1851796"/>
            <a:ext cx="3094398" cy="28013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285707"/>
            <a:ext cx="5469129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若此图是城郊环流侧视图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处为绿地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则通过此环流对城市空气起到的作用是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净化、增温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净化、增湿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增温、增湿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减湿、降温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3226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热力环流形成的原因是地面冷热不均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它是大气运动的最简单形式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垂直气流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降可推知近地面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再根据水平气流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的运动方向可推知气压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:a&gt;b&gt;c&gt;d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处空气可随城市环流进入市区。绿地对城市空气有吸烟滞尘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、降温增湿的作用。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568" y="4293095"/>
            <a:ext cx="2523256" cy="52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一、热力环流形成的原理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大气运动的根本原因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在地表的差异分布。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热力环流的形成原理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冷热不均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空气垂直运动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同一水平面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气压差异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大气的水平运动。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近地面温压关系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气流与气压的关系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垂直方向上上升气流对应的地面为低压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高空为高压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下沉气流对应的地面为高压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高空为低压。水平方向上气流总是由高压流向低压。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气压越低吗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比较气压值的高低要在同一水平面上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气压越低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海拔越高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气压也越低。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1234" y="1988840"/>
            <a:ext cx="1112848" cy="258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79631" y="2353770"/>
            <a:ext cx="1169379" cy="29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5816" y="2783263"/>
            <a:ext cx="1164468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2120" y="3140968"/>
            <a:ext cx="281702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3778" y="3169771"/>
            <a:ext cx="2306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6488" y="5113987"/>
            <a:ext cx="8269967" cy="999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7544" y="127695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读我国东部沿海高空等压面示意图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R124.eps" descr="id:214749894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544619" y="1772651"/>
            <a:ext cx="5772527" cy="414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84482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四地气压大小的排列顺序正确的是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A.D&gt;C&gt;A&gt;B	B.A&gt;B&gt;D&gt;C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C.C&gt;D&gt;A&gt;B	D.C&gt;D&gt;B&gt;A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此图若表示某一天的气压分布状况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表示白天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表示夜晚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间吹陆风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陆地上空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海洋上空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根据热力环流中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高空和近地面气压类型相反可知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应为白天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此时吹海风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高空空气从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595" y="4361503"/>
            <a:ext cx="8555869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2796" y="5950072"/>
            <a:ext cx="2218963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223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1520" y="141277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等压面天气图。读图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125.eps" descr="id:21474989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672" y="1911374"/>
            <a:ext cx="5544461" cy="413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点的风向应是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这种情况下决定风向的力是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水平气压梯度力和地转偏向力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地转偏向力和摩擦力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水平气压梯度力和摩擦力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水平气压梯度力、地转偏向力和摩擦力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5069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点南侧为高压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水平气压梯度力由高压指向低压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该等压面位于北半球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地转偏向力相对于水平气压梯度力向右偏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点在高空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风向与等压线平行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故为西北风。第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题干中已经指出该图为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百帕等压面天气图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所以图示为高空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大气只受水平气压梯度力和地转偏向力的影响。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394" y="4443755"/>
            <a:ext cx="2043382" cy="37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070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5536" y="1628800"/>
            <a:ext cx="8128000" cy="7316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读等压线图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R126.eps" descr="id:21474989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96136" y="1980078"/>
            <a:ext cx="2833694" cy="2385026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95536" y="214899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假设本图是近地面等压线图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吹东北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假设本图是高空等压线图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吹正南风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在不考虑摩擦力和地转偏向力的情况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风速较大的是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26430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风是指大气的水平运动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其方向受三种力的影响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即水平气压梯度力、地转偏向力、摩擦力。当三种力平衡时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近地面风向与等压线成一夹角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南半球左偏。已知风向为东北风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逆向推理可知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点位于南半球。第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假设条件是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高空等压线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因此可以不考虑摩擦力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根据已知风向同样可以逆向推理得知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点位于北半球。第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解答的关键是排除定向思维的干扰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因为题干已说明不考虑摩擦力和地转偏向力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在这个假设条件下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风向垂直于等压线由高压吹向低压。第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其他条件相同的情况下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等压线越密集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风速越大。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280" y="4941167"/>
            <a:ext cx="1972479" cy="165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483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二、大气的水平运动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形成风的直接原因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形成风的直接原因是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水平气压梯度力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高空风与近地面风的差异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9566" y="2212310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53650"/>
              </p:ext>
            </p:extLst>
          </p:nvPr>
        </p:nvGraphicFramePr>
        <p:xfrm>
          <a:off x="508000" y="3024570"/>
          <a:ext cx="8128000" cy="3610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6" imgW="3896414" imgH="1730109" progId="Word.Document.12">
                  <p:embed/>
                </p:oleObj>
              </mc:Choice>
              <mc:Fallback>
                <p:oleObj name="文档" r:id="rId6" imgW="3896414" imgH="1730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024570"/>
                        <a:ext cx="8128000" cy="3610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338479" y="5733256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1508" y="5733256"/>
            <a:ext cx="27147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等压线的疏密与水平气压梯度力有何关系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同一比例尺的地图上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等压线密集处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水平气压梯度力也大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等压线稀疏处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水平气压梯度力也小。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703" y="3130210"/>
            <a:ext cx="8193043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3197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热力环流示意图。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106.eps" descr="id:214749878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717244"/>
            <a:ext cx="5164455" cy="296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空气垂直运动对上图中三地近地面和高空气压有何影响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近地面和高空的等压面会发生怎样的弯曲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地空气上升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近地面气压低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高空气压高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两地相反。表现在等压面图上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地近地面等压面向下凸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高空向上凸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两地相反。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图中气流的方向是否都从高压流向低压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水平方向上气流从高压流向低压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垂直方向上却从低压流向高压。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2996952"/>
            <a:ext cx="864096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824" y="4592708"/>
            <a:ext cx="8194176" cy="106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气压高低与等压面的弯曲状况存在怎样的关系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无论高空还是近地面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高压区等压面向高空弯曲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低压区等压面向地面弯曲。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处的气压哪处高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处气压高于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因为在垂直方向上越到近地面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气压越高。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46460"/>
            <a:ext cx="83124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772" y="4221444"/>
            <a:ext cx="8103700" cy="575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1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8511" y="1268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热力环流的形成过程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热力环流是由于地面冷热不均而形成的一种环流形式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结合等压面示意图对其形成过程分析如下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09.eps" descr="id:214749880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3041412"/>
            <a:ext cx="5184576" cy="365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2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438</TotalTime>
  <Words>1754</Words>
  <Application>Microsoft Office PowerPoint</Application>
  <PresentationFormat>全屏显示(4:3)</PresentationFormat>
  <Paragraphs>185</Paragraphs>
  <Slides>36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热力环流形成的原理及大气的水平运动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2016-04-27T02:54:12Z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