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58" r:id="rId2"/>
    <p:sldId id="264" r:id="rId3"/>
    <p:sldId id="368" r:id="rId4"/>
    <p:sldId id="370" r:id="rId5"/>
    <p:sldId id="372" r:id="rId6"/>
    <p:sldId id="366" r:id="rId7"/>
    <p:sldId id="275" r:id="rId8"/>
    <p:sldId id="375" r:id="rId9"/>
    <p:sldId id="376" r:id="rId10"/>
    <p:sldId id="377" r:id="rId11"/>
    <p:sldId id="378" r:id="rId12"/>
    <p:sldId id="379" r:id="rId13"/>
    <p:sldId id="380" r:id="rId14"/>
    <p:sldId id="381" r:id="rId15"/>
    <p:sldId id="383" r:id="rId16"/>
    <p:sldId id="384" r:id="rId17"/>
    <p:sldId id="385" r:id="rId18"/>
    <p:sldId id="382" r:id="rId19"/>
    <p:sldId id="386" r:id="rId20"/>
    <p:sldId id="387" r:id="rId21"/>
    <p:sldId id="270" r:id="rId22"/>
    <p:sldId id="388" r:id="rId23"/>
    <p:sldId id="389" r:id="rId24"/>
    <p:sldId id="277" r:id="rId25"/>
    <p:sldId id="391" r:id="rId26"/>
    <p:sldId id="310" r:id="rId27"/>
    <p:sldId id="400" r:id="rId28"/>
    <p:sldId id="394" r:id="rId29"/>
    <p:sldId id="311" r:id="rId30"/>
    <p:sldId id="397" r:id="rId31"/>
    <p:sldId id="398" r:id="rId32"/>
    <p:sldId id="399" r:id="rId33"/>
    <p:sldId id="401" r:id="rId34"/>
    <p:sldId id="402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0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258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6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slide" Target="../slides/slide2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全球气候变化对人类活动的影响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21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22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24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25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第二节　全球气候变化对人类活动的影响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268760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近现代全球气候变暖的原因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近现代全球气候变暖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既有自然原因的影响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也有人为原因的影响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29.eps" descr="id:214749327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9547" y="3284984"/>
            <a:ext cx="6118797" cy="261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9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全球气候变暖的影响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对自然环境的影响。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全球气候变暖会使冰川融化和海水受热膨胀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导致海平面上升。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0.eps" descr="id:214749328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187625" y="2874538"/>
            <a:ext cx="6264696" cy="271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9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4243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对水循环过程的影响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1.eps" descr="id:21474932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2055390"/>
            <a:ext cx="7596671" cy="281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31422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对生态系统的影响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650078"/>
              </p:ext>
            </p:extLst>
          </p:nvPr>
        </p:nvGraphicFramePr>
        <p:xfrm>
          <a:off x="444500" y="2564904"/>
          <a:ext cx="7942263" cy="279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文档" r:id="rId5" imgW="3838050" imgH="1352460" progId="Word.Document.12">
                  <p:embed/>
                </p:oleObj>
              </mc:Choice>
              <mc:Fallback>
                <p:oleObj name="文档" r:id="rId5" imgW="3838050" imgH="1352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500" y="2564904"/>
                        <a:ext cx="7942263" cy="279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348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全球气候变暖对人类活动的影响。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对农业的影响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2.eps" descr="id:214749330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56153" y="2710830"/>
            <a:ext cx="707968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1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全球气候变暖对人类活动的影响。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对农业的影响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2.eps" descr="id:214749330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17897" y="2764982"/>
            <a:ext cx="6753410" cy="233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4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对工业的影响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温室气体主要来源于工业生产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因此全球气候变暖对工业结构调整的影响显著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3.eps" descr="id:214749331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341417" y="3356992"/>
            <a:ext cx="6461165" cy="221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2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31422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对人类健康的影响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34.eps" descr="id:214749332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2636912"/>
            <a:ext cx="6984776" cy="206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0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19675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随着全球气候变暖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我国部分地区的自然环境出现了一系列反常现象。据此完成下列各题。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与全球气候变暖有关的是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天山博格达峰的雪线下降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东海出现南海的鱼种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华北地区树枝提前抽芽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灾害性天气出现频繁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61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自然界中某种因素的变化会引起其他一系列因素的变化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例如青藏高原积雪面积减少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会引起该地域自然环境的连锁变化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这种变化包括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地表温度年变化增大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风化加速导致岩崩现象加剧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羊八井地热温度升高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山地针叶林带海拔降低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7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75226"/>
              </p:ext>
            </p:extLst>
          </p:nvPr>
        </p:nvGraphicFramePr>
        <p:xfrm>
          <a:off x="467544" y="1988840"/>
          <a:ext cx="8128000" cy="377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4" imgW="3998108" imgH="1856592" progId="Word.Document.12">
                  <p:embed/>
                </p:oleObj>
              </mc:Choice>
              <mc:Fallback>
                <p:oleObj name="文档" r:id="rId4" imgW="3998108" imgH="1856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988840"/>
                        <a:ext cx="8128000" cy="377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天山博格达峰雪线应该上升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故雪线下降是错误的。第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羊八井地热温度取决于地球内能的释放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其高低与青藏高原积雪面积减少无关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青藏高原积雪面积减少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山地水分条件变差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山地针叶林带海拔升高。故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363" y="4221088"/>
            <a:ext cx="256049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45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718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读全球气候的长期演变图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Z35.eps" descr="id:214749334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83567" y="2130880"/>
            <a:ext cx="6830941" cy="288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全球气候变化状况的基本特点是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全球气温逐渐升高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降水量总的趋势在增加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冷暖干湿相互交替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气候变化周期长短一致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120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气候由暖湿转为干冷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冰川面积减小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雪线高度不变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海平面在上升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全球气温呈冷暖交替变化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全球降水呈干湿交替变化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且气温、降水的变化周期都长短不一。第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时段气温下降、降水减少。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00" y="3789040"/>
            <a:ext cx="82404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8445" y="5040797"/>
            <a:ext cx="2193355" cy="37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334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556792"/>
            <a:ext cx="27350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Z36.eps" descr="id:214749334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19165" y="2132856"/>
            <a:ext cx="703286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467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下列各时段中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气温变化幅度最大的是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A.1880—1900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B.1920—1940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C.1958—1978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D.1978—1998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全球气候变暖会导致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大气中二氧化碳浓度增加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全球平均海平面升高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山地永久积雪的下界上升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全球平均降水量持续增加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南极地区降水量增加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大陆冰川面积扩大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气温最高的年份是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,1978—1998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年的波动幅度最大。第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全球气候变暖会导致冰雪融化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海水膨胀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全球平均海平面上升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山地雪线上升。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8445" y="4869160"/>
            <a:ext cx="8170019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536" y="6010423"/>
            <a:ext cx="2088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2828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603693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读北京和张家口两地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年间的气温和降水统计资料图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图中直线为总趋势线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Z37.eps" descr="id:21474933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672" y="2420888"/>
            <a:ext cx="5184576" cy="400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603693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分析图示资料可知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年间气温均呈逐年上升趋势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年间气温与降水量均呈负相关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我国越向西北内陆降水的变率越小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两地气温的变化基本一致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降水的变化也基本一致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图示资料显示的特点基本上可以反映我国北方地区气候的变化情况。气温和降水的这种变化给北方地区带来的影响是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沙尘暴发生频率增加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植被的覆盖率提高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作物的生长期缩短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气温的年较差减小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454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44208" y="882949"/>
            <a:ext cx="603693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北京与张家口两地气温的变化基本都呈波动上升趋势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降水的变化基本都呈波动减少趋势。第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蒸发量增大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加上降水减少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地表会变得更加干燥与疏松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所以沙尘暴发生的频率会增加。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192686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947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29263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越来越多的事实表明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全球气候正在发生着深刻的变化。阅读材料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1970—2000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年气温变化图。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Z38.eps" descr="id:214749336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627784" y="2564904"/>
            <a:ext cx="305995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一、全球气候变化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指一个特定地点、区域或全球的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长时间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的气候改变。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度量要素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某些与平均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天气状况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如温度、降水量、风等。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7583" y="2896707"/>
            <a:ext cx="7926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7078" y="3273112"/>
            <a:ext cx="10869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045048"/>
              </p:ext>
            </p:extLst>
          </p:nvPr>
        </p:nvGraphicFramePr>
        <p:xfrm>
          <a:off x="508000" y="4059875"/>
          <a:ext cx="8128000" cy="1527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6" imgW="3836183" imgH="720629" progId="Word.Document.12">
                  <p:embed/>
                </p:oleObj>
              </mc:Choice>
              <mc:Fallback>
                <p:oleObj name="文档" r:id="rId6" imgW="3836183" imgH="720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4059875"/>
                        <a:ext cx="8128000" cy="1527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011986" y="410942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2824" y="4643537"/>
            <a:ext cx="1411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17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343715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我国增温速率图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Z40.eps" descr="id:214749337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079190" y="1939404"/>
            <a:ext cx="3900962" cy="285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1330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材料一反映出我国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1970—2000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年气温变化呈现出什么规律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材料二反映了我国气温变化在地域上有什么差异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就全球而言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增温最明显的可能是什么纬度地带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全球气候的这种变化趋势会造成什么后果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全球气温升高与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等温室气体的增加有直接关系。试分析大气中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浓度升高的原因。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有哪些措施可减少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等温室气体的排放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62997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根据图示可知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,1970—2000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年我国年平均气温大致呈上升趋势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冬季气温上升尤为明显。第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结合图示分析即可作答。第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全球气候变暖导致海平面上升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并影响农业生产和水循环等。第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浓度升高与燃烧矿物燃料和毁林两方面有关。第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调整能源消费结构、加大科技投入等是减少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等温室气体排放的主要举措。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26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(1)1970—2000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年我国年平均气温大致呈上升趋势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冬季气温上升尤为明显。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我国东北、西北和华北地区气候变暖最为明显。就全球而言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增温最明显的是中高纬度地区。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导致海平面上升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从而改变海岸线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沿海低地被淹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导致低纬国家农作物减产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高纬国家农作物增产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影响整个水循环过程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造成旱涝的频次、强度增加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径流量减少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加剧水资源的不稳定性和供需矛盾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导致生态系统的调整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对人类健康的威胁会增加。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88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一是燃烧矿物燃料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向大气中排放大量的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二是毁林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特别是热带雨林的破坏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使大气中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的吸收量减少。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调整能源消费结构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增加清洁能源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水能、太阳能、风能、核能等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的消费比重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淘汰落后设备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提高生产技术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改进工艺流程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提高能源利用率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节约使用能源。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2637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不同时期全球气候变化的特点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地质时期的气候变化。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全球气候一直处于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波动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冷暖干湿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相互交替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变化周期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长短不一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寒冷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期偏短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湿润期与干旱期相互交替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新生代以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湿润期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60477" y="2102486"/>
            <a:ext cx="59549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5851" y="2102486"/>
            <a:ext cx="111986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6496" y="2562936"/>
            <a:ext cx="111986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6906" y="2942182"/>
            <a:ext cx="5413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7824" y="2942182"/>
            <a:ext cx="5413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9331" y="3375156"/>
            <a:ext cx="7926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526702"/>
              </p:ext>
            </p:extLst>
          </p:nvPr>
        </p:nvGraphicFramePr>
        <p:xfrm>
          <a:off x="625475" y="3789363"/>
          <a:ext cx="8085138" cy="240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5" imgW="3838050" imgH="1143000" progId="Word.Document.12">
                  <p:embed/>
                </p:oleObj>
              </mc:Choice>
              <mc:Fallback>
                <p:oleObj name="文档" r:id="rId5" imgW="3838050" imgH="1143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5475" y="3789363"/>
                        <a:ext cx="8085138" cy="240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822553" y="4153199"/>
            <a:ext cx="277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40839" y="4461511"/>
            <a:ext cx="580669" cy="425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45192" y="4461511"/>
            <a:ext cx="580669" cy="425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84865" y="4998230"/>
            <a:ext cx="308000" cy="425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55426" y="5538748"/>
            <a:ext cx="580669" cy="425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949477"/>
              </p:ext>
            </p:extLst>
          </p:nvPr>
        </p:nvGraphicFramePr>
        <p:xfrm>
          <a:off x="508000" y="2134787"/>
          <a:ext cx="8128000" cy="248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文档" r:id="rId3" imgW="3947400" imgH="1205002" progId="Word.Document.12">
                  <p:embed/>
                </p:oleObj>
              </mc:Choice>
              <mc:Fallback>
                <p:oleObj name="文档" r:id="rId3" imgW="3947400" imgH="12050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134787"/>
                        <a:ext cx="8128000" cy="2480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1245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近现代的气候变化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5611" y="2621040"/>
            <a:ext cx="5390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7087" y="2995003"/>
            <a:ext cx="541363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8516" y="2982707"/>
            <a:ext cx="80053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5159" y="3356992"/>
            <a:ext cx="54677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4884" y="3763569"/>
            <a:ext cx="60145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428896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全球气候变化等于全球气候变暖吗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全球气候变化是指全球长时间的气候改变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包括冷、暖、干、湿等各方面发生的变化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并不等同于全球气候变暖。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332" y="4789844"/>
            <a:ext cx="8064668" cy="771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3366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二、全球气候变化的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27.eps" descr="id:214749323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1916832"/>
            <a:ext cx="6071746" cy="25959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81052" y="2062386"/>
            <a:ext cx="968648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71166" y="2996952"/>
            <a:ext cx="104890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90037" y="3446528"/>
            <a:ext cx="54677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6105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欧洲国家立陶宛的一些候鸟不再迁徙而是成为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留候鸟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在立陶宛越冬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暖冬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诱骗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候鸟驻留。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332" y="5523374"/>
            <a:ext cx="34966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47227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全球气候变暖的原因及其影响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1006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80928"/>
            <a:ext cx="539923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近百年来全球年平均气温的变化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28.eps" descr="id:214749326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843808" y="3645024"/>
            <a:ext cx="431189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近百年来全球气温变化的明显趋势是什么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近百年来全球气温呈波动上升的趋势。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影响气温变化的因素有哪些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太阳辐射的变化、火山活动等对全球气候变暖有着影响。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由于人类燃烧矿物燃料排放大量的二氧化碳等温室气体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再加上森林被大量砍伐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导致大气中的二氧化碳含量与日俱增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温室效应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891" y="2564904"/>
            <a:ext cx="61083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14" y="3370049"/>
            <a:ext cx="8532440" cy="224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20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为什么大气中二氧化碳增多会引起全球气温升高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大气中的二氧化碳含量与日俱增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二氧化碳能够强烈吸收地面红外线长波辐射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温室效应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故使气温升高。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全球气候变化会带来哪些影响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全球气候变化会造成资源条件的变化、自然灾害加剧、影响生态环境、影响工农业生产以及影响人体健康等。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109" y="2830276"/>
            <a:ext cx="8519576" cy="76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4005064"/>
            <a:ext cx="812800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4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316</TotalTime>
  <Words>1326</Words>
  <Application>Microsoft Office PowerPoint</Application>
  <PresentationFormat>全屏显示(4:3)</PresentationFormat>
  <Paragraphs>145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第二节　全球气候变化对人类活动的影响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