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1026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0242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1266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2290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31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046288"/>
          <a:ext cx="7805738" cy="2763837"/>
        </p:xfrm>
        <a:graphic>
          <a:graphicData uri="http://schemas.openxmlformats.org/presentationml/2006/ole">
            <p:oleObj spid="_x0000_s14338" name="文档" r:id="rId3" imgW="7805013" imgH="27630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3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16386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0400" y="1401763"/>
          <a:ext cx="7824788" cy="4054475"/>
        </p:xfrm>
        <a:graphic>
          <a:graphicData uri="http://schemas.openxmlformats.org/presentationml/2006/ole">
            <p:oleObj spid="_x0000_s17410" name="文档" r:id="rId3" imgW="7824108" imgH="40550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843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945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05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048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150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253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355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24578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8225" y="823913"/>
            <a:ext cx="706755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662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765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867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969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074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072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174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277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379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481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584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686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37890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891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993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0400" y="1749425"/>
          <a:ext cx="7824788" cy="3357563"/>
        </p:xfrm>
        <a:graphic>
          <a:graphicData uri="http://schemas.openxmlformats.org/presentationml/2006/ole">
            <p:oleObj spid="_x0000_s4098" name="文档" r:id="rId3" imgW="7833475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096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41986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928670"/>
            <a:ext cx="740092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8700" y="1185863"/>
            <a:ext cx="70866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4505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758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656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553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451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348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42910" y="1357298"/>
          <a:ext cx="7939088" cy="4151312"/>
        </p:xfrm>
        <a:graphic>
          <a:graphicData uri="http://schemas.openxmlformats.org/presentationml/2006/ole">
            <p:oleObj spid="_x0000_s5122" name="文档" r:id="rId3" imgW="8081344" imgH="41534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246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144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60417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59393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58369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42910" y="1000108"/>
          <a:ext cx="7805738" cy="4837112"/>
        </p:xfrm>
        <a:graphic>
          <a:graphicData uri="http://schemas.openxmlformats.org/presentationml/2006/ole">
            <p:oleObj spid="_x0000_s57345" name="文档" r:id="rId3" imgW="7814740" imgH="48395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632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529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427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324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03250" y="1749425"/>
          <a:ext cx="7939088" cy="3357563"/>
        </p:xfrm>
        <a:graphic>
          <a:graphicData uri="http://schemas.openxmlformats.org/presentationml/2006/ole">
            <p:oleObj spid="_x0000_s6146" name="文档" r:id="rId3" imgW="8081344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222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120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017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915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812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71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1108075"/>
          <a:ext cx="7805738" cy="4643438"/>
        </p:xfrm>
        <a:graphic>
          <a:graphicData uri="http://schemas.openxmlformats.org/presentationml/2006/ole">
            <p:oleObj spid="_x0000_s46081" name="文档" r:id="rId3" imgW="7814740" imgH="503949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065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7168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270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7171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373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475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577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680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819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9219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67</TotalTime>
  <Words>0</Words>
  <PresentationFormat>全屏显示(4:3)</PresentationFormat>
  <Paragraphs>0</Paragraphs>
  <Slides>73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5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2017-07-05T03:19:22Z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