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026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10242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1266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229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13314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433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536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16386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7411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90" name="Object 6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759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66561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2050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553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64514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348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62465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144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041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939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836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734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56321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3074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0400" y="1500188"/>
          <a:ext cx="7824788" cy="3857625"/>
        </p:xfrm>
        <a:graphic>
          <a:graphicData uri="http://schemas.openxmlformats.org/presentationml/2006/ole">
            <p:oleObj spid="_x0000_s55297" name="文档" r:id="rId3" imgW="7824108" imgH="38569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427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324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222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120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017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91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81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71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60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4098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505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44033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300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198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096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99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891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37889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285875"/>
            <a:ext cx="71342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638" y="1905000"/>
            <a:ext cx="73247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5122" name="文档" r:id="rId3" imgW="7814740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28670"/>
            <a:ext cx="710565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1303338"/>
          <a:ext cx="7805738" cy="4252912"/>
        </p:xfrm>
        <a:graphic>
          <a:graphicData uri="http://schemas.openxmlformats.org/presentationml/2006/ole">
            <p:oleObj spid="_x0000_s33793" name="文档" r:id="rId3" imgW="7805013" imgH="425354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76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74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07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96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867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764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662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5601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947863"/>
          <a:ext cx="7805738" cy="2960687"/>
        </p:xfrm>
        <a:graphic>
          <a:graphicData uri="http://schemas.openxmlformats.org/presentationml/2006/ole">
            <p:oleObj spid="_x0000_s6146" name="文档" r:id="rId3" imgW="7814740" imgH="29622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24577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660400" y="2833688"/>
          <a:ext cx="7824788" cy="1189037"/>
        </p:xfrm>
        <a:graphic>
          <a:graphicData uri="http://schemas.openxmlformats.org/presentationml/2006/ole">
            <p:oleObj spid="_x0000_s23553" name="文档" r:id="rId3" imgW="7824108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669925" y="858838"/>
          <a:ext cx="7805738" cy="5141912"/>
        </p:xfrm>
        <a:graphic>
          <a:graphicData uri="http://schemas.openxmlformats.org/presentationml/2006/ole">
            <p:oleObj spid="_x0000_s22529" name="文档" r:id="rId3" imgW="7814740" imgH="51446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150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4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94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843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601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499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396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42910" y="1785926"/>
          <a:ext cx="7805738" cy="3357563"/>
        </p:xfrm>
        <a:graphic>
          <a:graphicData uri="http://schemas.openxmlformats.org/presentationml/2006/ole">
            <p:oleObj spid="_x0000_s7170" name="文档" r:id="rId3" imgW="7814740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294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192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8089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79873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884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7782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44525" y="1044575"/>
          <a:ext cx="7856538" cy="4770438"/>
        </p:xfrm>
        <a:graphic>
          <a:graphicData uri="http://schemas.openxmlformats.org/presentationml/2006/ole">
            <p:oleObj spid="_x0000_s76801" name="文档" r:id="rId3" imgW="7855812" imgH="47700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785786" y="1142984"/>
          <a:ext cx="7805738" cy="5154612"/>
        </p:xfrm>
        <a:graphic>
          <a:graphicData uri="http://schemas.openxmlformats.org/presentationml/2006/ole">
            <p:oleObj spid="_x0000_s7577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19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9218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</TotalTime>
  <Words>0</Words>
  <PresentationFormat>全屏显示(4:3)</PresentationFormat>
  <Paragraphs>0</Paragraphs>
  <Slides>77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79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2017-07-05T05:59:38Z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