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-12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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历史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026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0400" y="1249363"/>
          <a:ext cx="7824788" cy="4360862"/>
        </p:xfrm>
        <a:graphic>
          <a:graphicData uri="http://schemas.openxmlformats.org/presentationml/2006/ole">
            <p:oleObj spid="_x0000_s10242" name="文档" r:id="rId3" imgW="7824108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69925" y="2536825"/>
          <a:ext cx="7805738" cy="1784350"/>
        </p:xfrm>
        <a:graphic>
          <a:graphicData uri="http://schemas.openxmlformats.org/presentationml/2006/ole">
            <p:oleObj spid="_x0000_s11266" name="文档" r:id="rId3" imgW="7805013" imgH="17840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1" name="Object 3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2291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13314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14338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15362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16386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17410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8434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60400" y="1249363"/>
          <a:ext cx="7824788" cy="4360862"/>
        </p:xfrm>
        <a:graphic>
          <a:graphicData uri="http://schemas.openxmlformats.org/presentationml/2006/ole">
            <p:oleObj spid="_x0000_s19458" name="文档" r:id="rId3" imgW="7824108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0400" y="754063"/>
          <a:ext cx="7824788" cy="5351462"/>
        </p:xfrm>
        <a:graphic>
          <a:graphicData uri="http://schemas.openxmlformats.org/presentationml/2006/ole">
            <p:oleObj spid="_x0000_s2050" name="文档" r:id="rId3" imgW="7824108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60400" y="1446213"/>
          <a:ext cx="7824788" cy="3963987"/>
        </p:xfrm>
        <a:graphic>
          <a:graphicData uri="http://schemas.openxmlformats.org/presentationml/2006/ole">
            <p:oleObj spid="_x0000_s20482" name="文档" r:id="rId3" imgW="7824108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1506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928662" y="2000240"/>
          <a:ext cx="7805738" cy="2378075"/>
        </p:xfrm>
        <a:graphic>
          <a:graphicData uri="http://schemas.openxmlformats.org/presentationml/2006/ole">
            <p:oleObj spid="_x0000_s22530" name="文档" r:id="rId3" imgW="7814740" imgH="237945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3554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4578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5602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26626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60400" y="754063"/>
          <a:ext cx="7824788" cy="5351462"/>
        </p:xfrm>
        <a:graphic>
          <a:graphicData uri="http://schemas.openxmlformats.org/presentationml/2006/ole">
            <p:oleObj spid="_x0000_s27650" name="文档" r:id="rId3" imgW="7824108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8674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9698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3074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30722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31746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2770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3794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34818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5842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660400" y="1743075"/>
          <a:ext cx="7824788" cy="3370263"/>
        </p:xfrm>
        <a:graphic>
          <a:graphicData uri="http://schemas.openxmlformats.org/presentationml/2006/ole">
            <p:oleObj spid="_x0000_s36866" name="文档" r:id="rId3" imgW="7824108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37890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38914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9938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4098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660400" y="1550988"/>
          <a:ext cx="7824788" cy="3754437"/>
        </p:xfrm>
        <a:graphic>
          <a:graphicData uri="http://schemas.openxmlformats.org/presentationml/2006/ole">
            <p:oleObj spid="_x0000_s40962" name="文档" r:id="rId3" imgW="7833475" imgH="375647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714348" y="2000240"/>
          <a:ext cx="7805738" cy="2960687"/>
        </p:xfrm>
        <a:graphic>
          <a:graphicData uri="http://schemas.openxmlformats.org/presentationml/2006/ole">
            <p:oleObj spid="_x0000_s41986" name="文档" r:id="rId3" imgW="7814740" imgH="29622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43010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86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67586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61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66561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537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65537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3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64513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89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63489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5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62465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1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61441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42910" y="1000108"/>
          <a:ext cx="7824788" cy="4943475"/>
        </p:xfrm>
        <a:graphic>
          <a:graphicData uri="http://schemas.openxmlformats.org/presentationml/2006/ole">
            <p:oleObj spid="_x0000_s5122" name="文档" r:id="rId3" imgW="7833475" imgH="49462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17" name="Object 1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60417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3" name="Object 1"/>
          <p:cNvGraphicFramePr>
            <a:graphicFrameLocks noChangeAspect="1"/>
          </p:cNvGraphicFramePr>
          <p:nvPr/>
        </p:nvGraphicFramePr>
        <p:xfrm>
          <a:off x="660400" y="1446213"/>
          <a:ext cx="7824788" cy="3963987"/>
        </p:xfrm>
        <a:graphic>
          <a:graphicData uri="http://schemas.openxmlformats.org/presentationml/2006/ole">
            <p:oleObj spid="_x0000_s59393" name="文档" r:id="rId3" imgW="7824108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345" name="Object 1"/>
          <p:cNvGraphicFramePr>
            <a:graphicFrameLocks noChangeAspect="1"/>
          </p:cNvGraphicFramePr>
          <p:nvPr/>
        </p:nvGraphicFramePr>
        <p:xfrm>
          <a:off x="660400" y="3032125"/>
          <a:ext cx="7824788" cy="792163"/>
        </p:xfrm>
        <a:graphic>
          <a:graphicData uri="http://schemas.openxmlformats.org/presentationml/2006/ole">
            <p:oleObj spid="_x0000_s57345" name="文档" r:id="rId3" imgW="7824108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1" name="Object 1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56321" name="文档" r:id="rId3" imgW="7814740" imgH="5354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7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55297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3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54273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49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53249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5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52225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1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51201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857224" y="2000240"/>
          <a:ext cx="7805738" cy="2960687"/>
        </p:xfrm>
        <a:graphic>
          <a:graphicData uri="http://schemas.openxmlformats.org/presentationml/2006/ole">
            <p:oleObj spid="_x0000_s6146" name="文档" r:id="rId3" imgW="7814740" imgH="308651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7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50177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3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49153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29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48129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5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47105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1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46081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7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45057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3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44033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042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87042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6017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86017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4993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84993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669925" y="1749425"/>
          <a:ext cx="7805738" cy="3357563"/>
        </p:xfrm>
        <a:graphic>
          <a:graphicData uri="http://schemas.openxmlformats.org/presentationml/2006/ole">
            <p:oleObj spid="_x0000_s7170" name="文档" r:id="rId3" imgW="7814740" imgH="335954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8194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9218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59</TotalTime>
  <Words>0</Words>
  <PresentationFormat>全屏显示(4:3)</PresentationFormat>
  <Paragraphs>0</Paragraphs>
  <Slides>69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69</vt:i4>
      </vt:variant>
    </vt:vector>
  </HeadingPairs>
  <TitlesOfParts>
    <vt:vector size="71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cp:lastModifiedBy>XYANG</cp:lastModifiedBy>
  <cp:revision>历史备课大师【全免费】</cp:revision>
  <dcterms:modified xsi:type="dcterms:W3CDTF">2017-07-05T07:04:10Z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历史备课大师【全免费】</vt:lpwstr>
  </property>
</Properties>
</file>