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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0400" y="1149350"/>
          <a:ext cx="7824788" cy="4559300"/>
        </p:xfrm>
        <a:graphic>
          <a:graphicData uri="http://schemas.openxmlformats.org/presentationml/2006/ole">
            <p:oleObj spid="_x0000_s1026" name="文档" r:id="rId3" imgW="7824108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024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1266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12290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67586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66561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6553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3" name="Object 1"/>
          <p:cNvGraphicFramePr>
            <a:graphicFrameLocks noChangeAspect="1"/>
          </p:cNvGraphicFramePr>
          <p:nvPr/>
        </p:nvGraphicFramePr>
        <p:xfrm>
          <a:off x="660400" y="852488"/>
          <a:ext cx="7824788" cy="5154612"/>
        </p:xfrm>
        <a:graphic>
          <a:graphicData uri="http://schemas.openxmlformats.org/presentationml/2006/ole">
            <p:oleObj spid="_x0000_s64513" name="文档" r:id="rId3" imgW="7824108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348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660400" y="2041525"/>
          <a:ext cx="7824788" cy="2774950"/>
        </p:xfrm>
        <a:graphic>
          <a:graphicData uri="http://schemas.openxmlformats.org/presentationml/2006/ole">
            <p:oleObj spid="_x0000_s62465" name="文档" r:id="rId3" imgW="7833475" imgH="27763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144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050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041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939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5836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734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56321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660400" y="950913"/>
          <a:ext cx="7824788" cy="4956175"/>
        </p:xfrm>
        <a:graphic>
          <a:graphicData uri="http://schemas.openxmlformats.org/presentationml/2006/ole">
            <p:oleObj spid="_x0000_s55297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54273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53249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222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120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074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669925" y="1651000"/>
          <a:ext cx="7805738" cy="3554413"/>
        </p:xfrm>
        <a:graphic>
          <a:graphicData uri="http://schemas.openxmlformats.org/presentationml/2006/ole">
            <p:oleObj spid="_x0000_s50177" name="文档" r:id="rId3" imgW="7814740" imgH="35562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3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49153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812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4710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608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60400" y="1743075"/>
          <a:ext cx="7824788" cy="3370263"/>
        </p:xfrm>
        <a:graphic>
          <a:graphicData uri="http://schemas.openxmlformats.org/presentationml/2006/ole">
            <p:oleObj spid="_x0000_s45057" name="文档" r:id="rId3" imgW="7824108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403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4300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1985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660400" y="2146300"/>
          <a:ext cx="7824788" cy="2565400"/>
        </p:xfrm>
        <a:graphic>
          <a:graphicData uri="http://schemas.openxmlformats.org/presentationml/2006/ole">
            <p:oleObj spid="_x0000_s40961" name="文档" r:id="rId3" imgW="7833475" imgH="25667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03250" y="957263"/>
          <a:ext cx="7939088" cy="4943475"/>
        </p:xfrm>
        <a:graphic>
          <a:graphicData uri="http://schemas.openxmlformats.org/presentationml/2006/ole">
            <p:oleObj spid="_x0000_s4098" name="文档" r:id="rId3" imgW="8062250" imgH="49462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2344738"/>
          <a:ext cx="7805738" cy="2168525"/>
        </p:xfrm>
        <a:graphic>
          <a:graphicData uri="http://schemas.openxmlformats.org/presentationml/2006/ole">
            <p:oleObj spid="_x0000_s39938" name="文档" r:id="rId3" imgW="7814740" imgH="21698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642910" y="1142984"/>
          <a:ext cx="7805738" cy="4546600"/>
        </p:xfrm>
        <a:graphic>
          <a:graphicData uri="http://schemas.openxmlformats.org/presentationml/2006/ole">
            <p:oleObj spid="_x0000_s38913" name="文档" r:id="rId3" imgW="7814740" imgH="454890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6313" y="2233613"/>
            <a:ext cx="719137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36865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584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481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379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276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174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072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03250" y="1947863"/>
          <a:ext cx="7939088" cy="2960687"/>
        </p:xfrm>
        <a:graphic>
          <a:graphicData uri="http://schemas.openxmlformats.org/presentationml/2006/ole">
            <p:oleObj spid="_x0000_s5122" name="文档" r:id="rId3" imgW="8081344" imgH="29622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969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8673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9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27649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26625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660400" y="3032125"/>
          <a:ext cx="7824788" cy="792163"/>
        </p:xfrm>
        <a:graphic>
          <a:graphicData uri="http://schemas.openxmlformats.org/presentationml/2006/ole">
            <p:oleObj spid="_x0000_s25601" name="文档" r:id="rId3" imgW="7824108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669925" y="746125"/>
          <a:ext cx="7805738" cy="5365750"/>
        </p:xfrm>
        <a:graphic>
          <a:graphicData uri="http://schemas.openxmlformats.org/presentationml/2006/ole">
            <p:oleObj spid="_x0000_s24577" name="文档" r:id="rId3" imgW="7814740" imgH="53687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355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252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150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048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03250" y="1155700"/>
          <a:ext cx="7939088" cy="4546600"/>
        </p:xfrm>
        <a:graphic>
          <a:graphicData uri="http://schemas.openxmlformats.org/presentationml/2006/ole">
            <p:oleObj spid="_x0000_s6146" name="文档" r:id="rId3" imgW="8081344" imgH="454890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945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843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740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638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536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433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331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7065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7168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72706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17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7373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7475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8194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0400" y="1347788"/>
          <a:ext cx="7824788" cy="4162425"/>
        </p:xfrm>
        <a:graphic>
          <a:graphicData uri="http://schemas.openxmlformats.org/presentationml/2006/ole">
            <p:oleObj spid="_x0000_s9218" name="文档" r:id="rId3" imgW="7824108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142</TotalTime>
  <Words>0</Words>
  <PresentationFormat>全屏显示(4:3)</PresentationFormat>
  <Paragraphs>0</Paragraphs>
  <Slides>71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3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XYANG</cp:lastModifiedBy>
  <cp:revision>历史备课大师【全免费】</cp:revision>
  <dcterms:modified xsi:type="dcterms:W3CDTF">2017-07-05T08:40:55Z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