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322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3" r:id="rId69"/>
    <p:sldId id="324" r:id="rId70"/>
    <p:sldId id="325" r:id="rId71"/>
    <p:sldId id="326" r:id="rId72"/>
    <p:sldId id="327" r:id="rId73"/>
    <p:sldId id="328" r:id="rId74"/>
    <p:sldId id="329" r:id="rId7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1026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0242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11266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2290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3315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33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5362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638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741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18434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45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0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0482" name="文档" r:id="rId3" imgW="7814740" imgH="33721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150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530" name="文档" r:id="rId3" imgW="7814740" imgH="19839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355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457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560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6626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27650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867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969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714348" y="928670"/>
          <a:ext cx="7805738" cy="5351462"/>
        </p:xfrm>
        <a:graphic>
          <a:graphicData uri="http://schemas.openxmlformats.org/presentationml/2006/ole">
            <p:oleObj spid="_x0000_s3074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072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31746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644525" y="1947863"/>
          <a:ext cx="7856538" cy="2960687"/>
        </p:xfrm>
        <a:graphic>
          <a:graphicData uri="http://schemas.openxmlformats.org/presentationml/2006/ole">
            <p:oleObj spid="_x0000_s32773" name="文档" r:id="rId3" imgW="7913096" imgH="29622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644525" y="1550988"/>
          <a:ext cx="7856538" cy="3754437"/>
        </p:xfrm>
        <a:graphic>
          <a:graphicData uri="http://schemas.openxmlformats.org/presentationml/2006/ole">
            <p:oleObj spid="_x0000_s33795" name="文档" r:id="rId3" imgW="7913096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34818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584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6867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78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89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993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09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096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41986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30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403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50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928662" y="2357430"/>
          <a:ext cx="7824788" cy="2565400"/>
        </p:xfrm>
        <a:graphic>
          <a:graphicData uri="http://schemas.openxmlformats.org/presentationml/2006/ole">
            <p:oleObj spid="_x0000_s46082" name="文档" r:id="rId3" imgW="7833475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155700"/>
          <a:ext cx="7805738" cy="4546600"/>
        </p:xfrm>
        <a:graphic>
          <a:graphicData uri="http://schemas.openxmlformats.org/presentationml/2006/ole">
            <p:oleObj spid="_x0000_s47106" name="文档" r:id="rId3" imgW="7814740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4813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915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017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0400" y="1749425"/>
          <a:ext cx="7824788" cy="3357563"/>
        </p:xfrm>
        <a:graphic>
          <a:graphicData uri="http://schemas.openxmlformats.org/presentationml/2006/ole">
            <p:oleObj spid="_x0000_s5122" name="文档" r:id="rId3" imgW="7833475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120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03250" y="1644650"/>
          <a:ext cx="7939088" cy="3568700"/>
        </p:xfrm>
        <a:graphic>
          <a:graphicData uri="http://schemas.openxmlformats.org/presentationml/2006/ole">
            <p:oleObj spid="_x0000_s52226" name="文档" r:id="rId3" imgW="8081344" imgH="35706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325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427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529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56322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57346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58370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59394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04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42910" y="2143116"/>
          <a:ext cx="7805738" cy="2960687"/>
        </p:xfrm>
        <a:graphic>
          <a:graphicData uri="http://schemas.openxmlformats.org/presentationml/2006/ole">
            <p:oleObj spid="_x0000_s6146" name="文档" r:id="rId3" imgW="7814740" imgH="29622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144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246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349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451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553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656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758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861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96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065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714348" y="2143116"/>
          <a:ext cx="7805738" cy="2565400"/>
        </p:xfrm>
        <a:graphic>
          <a:graphicData uri="http://schemas.openxmlformats.org/presentationml/2006/ole">
            <p:oleObj spid="_x0000_s7171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168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270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373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5" name="Object 3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475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577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714348" y="1071546"/>
          <a:ext cx="7805738" cy="4943475"/>
        </p:xfrm>
        <a:graphic>
          <a:graphicData uri="http://schemas.openxmlformats.org/presentationml/2006/ole">
            <p:oleObj spid="_x0000_s8194" name="文档" r:id="rId3" imgW="7814740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21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</TotalTime>
  <Words>0</Words>
  <PresentationFormat>全屏显示(4:3)</PresentationFormat>
  <Paragraphs>0</Paragraphs>
  <Slides>74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2017-07-05T09:00:21Z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