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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73075" y="2338388"/>
          <a:ext cx="8197850" cy="2181225"/>
        </p:xfrm>
        <a:graphic>
          <a:graphicData uri="http://schemas.openxmlformats.org/presentationml/2006/ole">
            <p:oleObj spid="_x0000_s1026" name="文档" r:id="rId3" imgW="81977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0400" y="2436813"/>
          <a:ext cx="7824788" cy="1982787"/>
        </p:xfrm>
        <a:graphic>
          <a:graphicData uri="http://schemas.openxmlformats.org/presentationml/2006/ole">
            <p:oleObj spid="_x0000_s10242" name="文档" r:id="rId3" imgW="7824108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0400" y="2338388"/>
          <a:ext cx="7824788" cy="2181225"/>
        </p:xfrm>
        <a:graphic>
          <a:graphicData uri="http://schemas.openxmlformats.org/presentationml/2006/ole">
            <p:oleObj spid="_x0000_s11266" name="文档" r:id="rId3" imgW="7824108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0400" y="754063"/>
          <a:ext cx="7824788" cy="5351462"/>
        </p:xfrm>
        <a:graphic>
          <a:graphicData uri="http://schemas.openxmlformats.org/presentationml/2006/ole">
            <p:oleObj spid="_x0000_s12290" name="文档" r:id="rId3" imgW="7824108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3314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433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641600"/>
          <a:ext cx="7805738" cy="1573213"/>
        </p:xfrm>
        <a:graphic>
          <a:graphicData uri="http://schemas.openxmlformats.org/presentationml/2006/ole">
            <p:oleObj spid="_x0000_s15362" name="文档" r:id="rId3" imgW="7805013" imgH="15736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638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0400" y="1050925"/>
          <a:ext cx="7824788" cy="4757738"/>
        </p:xfrm>
        <a:graphic>
          <a:graphicData uri="http://schemas.openxmlformats.org/presentationml/2006/ole">
            <p:oleObj spid="_x0000_s17410" name="文档" r:id="rId3" imgW="7824108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0400" y="1644650"/>
          <a:ext cx="7824788" cy="3568700"/>
        </p:xfrm>
        <a:graphic>
          <a:graphicData uri="http://schemas.openxmlformats.org/presentationml/2006/ole">
            <p:oleObj spid="_x0000_s18434" name="文档" r:id="rId3" imgW="7824108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945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2050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048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150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253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355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0400" y="2338388"/>
          <a:ext cx="7824788" cy="2181225"/>
        </p:xfrm>
        <a:graphic>
          <a:graphicData uri="http://schemas.openxmlformats.org/presentationml/2006/ole">
            <p:oleObj spid="_x0000_s24578" name="文档" r:id="rId3" imgW="7824108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5602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6626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7650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867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969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07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072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1746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277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379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481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584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36866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789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891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993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4098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0400" y="1155700"/>
          <a:ext cx="7824788" cy="4546600"/>
        </p:xfrm>
        <a:graphic>
          <a:graphicData uri="http://schemas.openxmlformats.org/presentationml/2006/ole">
            <p:oleObj spid="_x0000_s40962" name="文档" r:id="rId3" imgW="7833475" imgH="454890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7" name="Object 3"/>
          <p:cNvGraphicFramePr>
            <a:graphicFrameLocks noChangeAspect="1"/>
          </p:cNvGraphicFramePr>
          <p:nvPr/>
        </p:nvGraphicFramePr>
        <p:xfrm>
          <a:off x="644525" y="2041525"/>
          <a:ext cx="7856538" cy="2774950"/>
        </p:xfrm>
        <a:graphic>
          <a:graphicData uri="http://schemas.openxmlformats.org/presentationml/2006/ole">
            <p:oleObj spid="_x0000_s41987" name="文档" r:id="rId3" imgW="7913096" imgH="27763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43010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403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505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608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47106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813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915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017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512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51202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2488" y="1395413"/>
            <a:ext cx="7439025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0400" y="3032125"/>
          <a:ext cx="7824788" cy="792163"/>
        </p:xfrm>
        <a:graphic>
          <a:graphicData uri="http://schemas.openxmlformats.org/presentationml/2006/ole">
            <p:oleObj spid="_x0000_s53250" name="文档" r:id="rId3" imgW="7824108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54274" name="文档" r:id="rId3" imgW="7814740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66750" y="2043113"/>
          <a:ext cx="7761288" cy="2759075"/>
        </p:xfrm>
        <a:graphic>
          <a:graphicData uri="http://schemas.openxmlformats.org/presentationml/2006/ole">
            <p:oleObj spid="_x0000_s55298" name="文档" r:id="rId3" imgW="7814740" imgH="27763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632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734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837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939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041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0400" y="2436813"/>
          <a:ext cx="7824788" cy="1982787"/>
        </p:xfrm>
        <a:graphic>
          <a:graphicData uri="http://schemas.openxmlformats.org/presentationml/2006/ole">
            <p:oleObj spid="_x0000_s6146" name="文档" r:id="rId3" imgW="7824108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144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246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63490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451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6553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656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36588" y="957263"/>
          <a:ext cx="7872412" cy="4943475"/>
        </p:xfrm>
        <a:graphic>
          <a:graphicData uri="http://schemas.openxmlformats.org/presentationml/2006/ole">
            <p:oleObj spid="_x0000_s67586" name="文档" r:id="rId3" imgW="7948042" imgH="49462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636588" y="2146300"/>
          <a:ext cx="7872412" cy="2565400"/>
        </p:xfrm>
        <a:graphic>
          <a:graphicData uri="http://schemas.openxmlformats.org/presentationml/2006/ole">
            <p:oleObj spid="_x0000_s68610" name="文档" r:id="rId3" imgW="7948042" imgH="25667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963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065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2740025"/>
          <a:ext cx="7805738" cy="1376363"/>
        </p:xfrm>
        <a:graphic>
          <a:graphicData uri="http://schemas.openxmlformats.org/presentationml/2006/ole">
            <p:oleObj spid="_x0000_s7170" name="文档" r:id="rId3" imgW="7814740" imgH="13770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3" name="Object 3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7168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72706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7373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1155700"/>
          <a:ext cx="7805738" cy="4546600"/>
        </p:xfrm>
        <a:graphic>
          <a:graphicData uri="http://schemas.openxmlformats.org/presentationml/2006/ole">
            <p:oleObj spid="_x0000_s8194" name="文档" r:id="rId3" imgW="7814740" imgH="454890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1749425"/>
          <a:ext cx="7805738" cy="3357563"/>
        </p:xfrm>
        <a:graphic>
          <a:graphicData uri="http://schemas.openxmlformats.org/presentationml/2006/ole">
            <p:oleObj spid="_x0000_s9218" name="文档" r:id="rId3" imgW="7814740" imgH="3359544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62</TotalTime>
  <Words>0</Words>
  <PresentationFormat>全屏显示(4:3)</PresentationFormat>
  <Paragraphs>0</Paragraphs>
  <Slides>72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74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XYANG</cp:lastModifiedBy>
  <cp:revision>历史备课大师【全免费】</cp:revision>
  <dcterms:modified xsi:type="dcterms:W3CDTF">2017-07-06T01:28:59Z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