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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1026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10242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126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2290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3314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433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5362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2938463"/>
          <a:ext cx="7805738" cy="979487"/>
        </p:xfrm>
        <a:graphic>
          <a:graphicData uri="http://schemas.openxmlformats.org/presentationml/2006/ole">
            <p:oleObj spid="_x0000_s16386" name="文档" r:id="rId3" imgW="7805013" imgH="97901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741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18434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945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05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0400" y="1644650"/>
          <a:ext cx="7824788" cy="3568700"/>
        </p:xfrm>
        <a:graphic>
          <a:graphicData uri="http://schemas.openxmlformats.org/presentationml/2006/ole">
            <p:oleObj spid="_x0000_s20482" name="文档" r:id="rId3" imgW="7824108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150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1004888"/>
          <a:ext cx="7805738" cy="4848225"/>
        </p:xfrm>
        <a:graphic>
          <a:graphicData uri="http://schemas.openxmlformats.org/presentationml/2006/ole">
            <p:oleObj spid="_x0000_s22530" name="文档" r:id="rId3" imgW="7805013" imgH="484823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355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457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560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26626" name="文档" r:id="rId3" imgW="782410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765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867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969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07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072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1746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277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379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481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584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36866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789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891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758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0400" y="1749425"/>
          <a:ext cx="7824788" cy="3357563"/>
        </p:xfrm>
        <a:graphic>
          <a:graphicData uri="http://schemas.openxmlformats.org/presentationml/2006/ole">
            <p:oleObj spid="_x0000_s4098" name="文档" r:id="rId3" imgW="7833475" imgH="33595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660400" y="1644650"/>
          <a:ext cx="7824788" cy="3568700"/>
        </p:xfrm>
        <a:graphic>
          <a:graphicData uri="http://schemas.openxmlformats.org/presentationml/2006/ole">
            <p:oleObj spid="_x0000_s66561" name="文档" r:id="rId3" imgW="7833475" imgH="377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669925" y="1155700"/>
          <a:ext cx="7805738" cy="4546600"/>
        </p:xfrm>
        <a:graphic>
          <a:graphicData uri="http://schemas.openxmlformats.org/presentationml/2006/ole">
            <p:oleObj spid="_x0000_s65537" name="文档" r:id="rId3" imgW="7814740" imgH="45489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4513" name="文档" r:id="rId3" imgW="7814740" imgH="237945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666750" y="1350963"/>
          <a:ext cx="7761288" cy="4135437"/>
        </p:xfrm>
        <a:graphic>
          <a:graphicData uri="http://schemas.openxmlformats.org/presentationml/2006/ole">
            <p:oleObj spid="_x0000_s63489" name="文档" r:id="rId3" imgW="7814740" imgH="41645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246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144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041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939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836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734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947863"/>
          <a:ext cx="7805738" cy="2960687"/>
        </p:xfrm>
        <a:graphic>
          <a:graphicData uri="http://schemas.openxmlformats.org/presentationml/2006/ole">
            <p:oleObj spid="_x0000_s5122" name="文档" r:id="rId3" imgW="7814740" imgH="29622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632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55297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660400" y="754063"/>
          <a:ext cx="7824788" cy="5351462"/>
        </p:xfrm>
        <a:graphic>
          <a:graphicData uri="http://schemas.openxmlformats.org/presentationml/2006/ole">
            <p:oleObj spid="_x0000_s54273" name="文档" r:id="rId3" imgW="7824108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660400" y="3032125"/>
          <a:ext cx="7824788" cy="792163"/>
        </p:xfrm>
        <a:graphic>
          <a:graphicData uri="http://schemas.openxmlformats.org/presentationml/2006/ole">
            <p:oleObj spid="_x0000_s53249" name="文档" r:id="rId3" imgW="7824108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669925" y="908050"/>
          <a:ext cx="7805738" cy="5043488"/>
        </p:xfrm>
        <a:graphic>
          <a:graphicData uri="http://schemas.openxmlformats.org/presentationml/2006/ole">
            <p:oleObj spid="_x0000_s52225" name="文档" r:id="rId3" imgW="7814740" imgH="50463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120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017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915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812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710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708025" y="1787525"/>
          <a:ext cx="7810500" cy="3360738"/>
        </p:xfrm>
        <a:graphic>
          <a:graphicData uri="http://schemas.openxmlformats.org/presentationml/2006/ole">
            <p:oleObj spid="_x0000_s6146" name="文档" r:id="rId3" imgW="7959932" imgH="34106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608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505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403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43010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198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096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993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7065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69925" y="1095375"/>
          <a:ext cx="7805738" cy="4667250"/>
        </p:xfrm>
        <a:graphic>
          <a:graphicData uri="http://schemas.openxmlformats.org/presentationml/2006/ole">
            <p:oleObj spid="_x0000_s71682" name="文档" r:id="rId3" imgW="7814740" imgH="46699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69925" y="1093788"/>
          <a:ext cx="7805738" cy="4670425"/>
        </p:xfrm>
        <a:graphic>
          <a:graphicData uri="http://schemas.openxmlformats.org/presentationml/2006/ole">
            <p:oleObj spid="_x0000_s72706" name="文档" r:id="rId3" imgW="7814740" imgH="46728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2146300"/>
          <a:ext cx="7805738" cy="2565400"/>
        </p:xfrm>
        <a:graphic>
          <a:graphicData uri="http://schemas.openxmlformats.org/presentationml/2006/ole">
            <p:oleObj spid="_x0000_s7170" name="文档" r:id="rId3" imgW="7814740" imgH="25667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7373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74754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7577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1550988"/>
          <a:ext cx="7805738" cy="3754437"/>
        </p:xfrm>
        <a:graphic>
          <a:graphicData uri="http://schemas.openxmlformats.org/presentationml/2006/ole">
            <p:oleObj spid="_x0000_s8194" name="文档" r:id="rId3" imgW="7814740" imgH="37564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0400" y="2436813"/>
          <a:ext cx="7824788" cy="1982787"/>
        </p:xfrm>
        <a:graphic>
          <a:graphicData uri="http://schemas.openxmlformats.org/presentationml/2006/ole">
            <p:oleObj spid="_x0000_s9218" name="文档" r:id="rId3" imgW="7824108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60</TotalTime>
  <Words>0</Words>
  <PresentationFormat>全屏显示(4:3)</PresentationFormat>
  <Paragraphs>0</Paragraphs>
  <Slides>72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74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XYANG</cp:lastModifiedBy>
  <cp:revision>历史备课大师【全免费】</cp:revision>
  <dcterms:modified xsi:type="dcterms:W3CDTF">2017-07-06T01:42:08Z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