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026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0242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126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229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331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3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6386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7410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4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48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15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5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355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24578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56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62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6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867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969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07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07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17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7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48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5842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686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758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65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44525" y="852488"/>
          <a:ext cx="7856538" cy="5154612"/>
        </p:xfrm>
        <a:graphic>
          <a:graphicData uri="http://schemas.openxmlformats.org/presentationml/2006/ole">
            <p:oleObj spid="_x0000_s65538" name="文档" r:id="rId3" imgW="7913096" imgH="52113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0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44525" y="1651000"/>
          <a:ext cx="7856538" cy="3554413"/>
        </p:xfrm>
        <a:graphic>
          <a:graphicData uri="http://schemas.openxmlformats.org/presentationml/2006/ole">
            <p:oleObj spid="_x0000_s64514" name="文档" r:id="rId3" imgW="7913096" imgH="35562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57225" y="2344738"/>
          <a:ext cx="7831138" cy="2168525"/>
        </p:xfrm>
        <a:graphic>
          <a:graphicData uri="http://schemas.openxmlformats.org/presentationml/2006/ole">
            <p:oleObj spid="_x0000_s63489" name="文档" r:id="rId3" imgW="7868421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44525" y="1550988"/>
          <a:ext cx="7856538" cy="3754437"/>
        </p:xfrm>
        <a:graphic>
          <a:graphicData uri="http://schemas.openxmlformats.org/presentationml/2006/ole">
            <p:oleObj spid="_x0000_s62465" name="文档" r:id="rId3" imgW="7913096" imgH="38115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6144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04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93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83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73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63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529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5122" name="文档" r:id="rId3" imgW="7833475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324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2225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51201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0177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858838"/>
          <a:ext cx="7805738" cy="5141912"/>
        </p:xfrm>
        <a:graphic>
          <a:graphicData uri="http://schemas.openxmlformats.org/presentationml/2006/ole">
            <p:oleObj spid="_x0000_s49153" name="文档" r:id="rId3" imgW="7814740" imgH="51446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81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71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608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714348" y="1285860"/>
          <a:ext cx="7805738" cy="4546600"/>
        </p:xfrm>
        <a:graphic>
          <a:graphicData uri="http://schemas.openxmlformats.org/presentationml/2006/ole">
            <p:oleObj spid="_x0000_s6146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40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30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198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785786" y="1214422"/>
          <a:ext cx="7805738" cy="4908550"/>
        </p:xfrm>
        <a:graphic>
          <a:graphicData uri="http://schemas.openxmlformats.org/presentationml/2006/ole">
            <p:oleObj spid="_x0000_s39937" name="文档" r:id="rId3" imgW="7814740" imgH="49112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891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78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06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168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270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714348" y="1357298"/>
          <a:ext cx="7805738" cy="4151312"/>
        </p:xfrm>
        <a:graphic>
          <a:graphicData uri="http://schemas.openxmlformats.org/presentationml/2006/ole">
            <p:oleObj spid="_x0000_s7170" name="文档" r:id="rId3" imgW="7814740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37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47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1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9218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0</Words>
  <PresentationFormat>全屏显示(4:3)</PresentationFormat>
  <Paragraphs>0</Paragraphs>
  <Slides>71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2017-07-06T01:56:30Z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