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6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6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emf"/></Relationships>
</file>

<file path=ppt/drawings/_rels/vmlDrawing6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10842C-0B17-4139-BA22-F389E4C68FFA}" type="datetimeFigureOut">
              <a:rPr lang="zh-CN" altLang="en-US" smtClean="0"/>
              <a:t>2017-7-5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68E46A-B32B-480B-8C3B-EF43BB6487D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68E46A-B32B-480B-8C3B-EF43BB6487D7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5.v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6.v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7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644650"/>
          <a:ext cx="7824788" cy="3568700"/>
        </p:xfrm>
        <a:graphic>
          <a:graphicData uri="http://schemas.openxmlformats.org/presentationml/2006/ole">
            <p:oleObj spid="_x0000_s1026" name="文档" r:id="rId3" imgW="7824108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1024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1126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377825" y="1546225"/>
          <a:ext cx="8388350" cy="3765550"/>
        </p:xfrm>
        <a:graphic>
          <a:graphicData uri="http://schemas.openxmlformats.org/presentationml/2006/ole">
            <p:oleObj spid="_x0000_s12290" name="文档" r:id="rId3" imgW="8388299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3314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4338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5362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1638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741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18434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19458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42910" y="857232"/>
          <a:ext cx="7872412" cy="5154612"/>
        </p:xfrm>
        <a:graphic>
          <a:graphicData uri="http://schemas.openxmlformats.org/presentationml/2006/ole">
            <p:oleObj spid="_x0000_s2050" name="文档" r:id="rId4" imgW="7929668" imgH="5363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048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21506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22530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355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2457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560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662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7650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28674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963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963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36588" y="1155700"/>
          <a:ext cx="7872412" cy="4546600"/>
        </p:xfrm>
        <a:graphic>
          <a:graphicData uri="http://schemas.openxmlformats.org/presentationml/2006/ole">
            <p:oleObj spid="_x0000_s3074" name="文档" r:id="rId3" imgW="7948763" imgH="454890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68609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585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7585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660400" y="1155700"/>
          <a:ext cx="7824788" cy="4546600"/>
        </p:xfrm>
        <a:graphic>
          <a:graphicData uri="http://schemas.openxmlformats.org/presentationml/2006/ole">
            <p:oleObj spid="_x0000_s66561" name="文档" r:id="rId3" imgW="7833475" imgH="50009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7" name="Object 1"/>
          <p:cNvGraphicFramePr>
            <a:graphicFrameLocks noChangeAspect="1"/>
          </p:cNvGraphicFramePr>
          <p:nvPr/>
        </p:nvGraphicFramePr>
        <p:xfrm>
          <a:off x="669925" y="2740025"/>
          <a:ext cx="7805738" cy="1376363"/>
        </p:xfrm>
        <a:graphic>
          <a:graphicData uri="http://schemas.openxmlformats.org/presentationml/2006/ole">
            <p:oleObj spid="_x0000_s65537" name="文档" r:id="rId3" imgW="7814740" imgH="137702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451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34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2465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61441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0417" name="文档" r:id="rId3" imgW="7814740" imgH="198395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3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9393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4098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69" name="Object 1"/>
          <p:cNvGraphicFramePr>
            <a:graphicFrameLocks noChangeAspect="1"/>
          </p:cNvGraphicFramePr>
          <p:nvPr/>
        </p:nvGraphicFramePr>
        <p:xfrm>
          <a:off x="669925" y="1116013"/>
          <a:ext cx="7805738" cy="4625975"/>
        </p:xfrm>
        <a:graphic>
          <a:graphicData uri="http://schemas.openxmlformats.org/presentationml/2006/ole">
            <p:oleObj spid="_x0000_s58369" name="文档" r:id="rId3" imgW="7814740" imgH="462851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5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57345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632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7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5297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54274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49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3249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52225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5120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7" name="Object 1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50177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3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9153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149350"/>
          <a:ext cx="7805738" cy="4559300"/>
        </p:xfrm>
        <a:graphic>
          <a:graphicData uri="http://schemas.openxmlformats.org/presentationml/2006/ole">
            <p:oleObj spid="_x0000_s5122" name="文档" r:id="rId3" imgW="7805013" imgH="455935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29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48129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5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7105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1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6081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7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5057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714348" y="1214422"/>
          <a:ext cx="7805738" cy="4757738"/>
        </p:xfrm>
        <a:graphic>
          <a:graphicData uri="http://schemas.openxmlformats.org/presentationml/2006/ole">
            <p:oleObj spid="_x0000_s44033" name="文档" r:id="rId3" imgW="7814740" imgH="47603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3009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5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1985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1" name="Object 1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40961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7" name="Object 1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39937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3" name="Object 1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38913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146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37889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5" name="Object 1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6865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1" name="Object 1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5841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7" name="Object 1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34817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3" name="Object 1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33793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69" name="Object 1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2769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1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745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72706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7170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8194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9218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1</Words>
  <PresentationFormat>全屏显示(4:3)</PresentationFormat>
  <Paragraphs>1</Paragraphs>
  <Slides>67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9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2017-07-05T02:34:02Z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