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1026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024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11267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2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36588" y="1249363"/>
          <a:ext cx="7872412" cy="4360862"/>
        </p:xfrm>
        <a:graphic>
          <a:graphicData uri="http://schemas.openxmlformats.org/presentationml/2006/ole">
            <p:oleObj spid="_x0000_s13314" name="文档" r:id="rId3" imgW="7948042" imgH="53568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433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3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638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4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43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945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833688"/>
          <a:ext cx="7824788" cy="1189037"/>
        </p:xfrm>
        <a:graphic>
          <a:graphicData uri="http://schemas.openxmlformats.org/presentationml/2006/ole">
            <p:oleObj spid="_x0000_s2050" name="文档" r:id="rId3" imgW="7824108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48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53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355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758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65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55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45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34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24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78476"/>
            <a:ext cx="7586685" cy="580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14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04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59393" name="文档" r:id="rId3" imgW="7833475" imgH="35508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8369" name="文档" r:id="rId3" imgW="7814740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73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63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52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32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22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785794"/>
            <a:ext cx="5053028" cy="58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12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01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915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81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710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60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40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300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19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714348" y="928670"/>
          <a:ext cx="7824788" cy="4956175"/>
        </p:xfrm>
        <a:graphic>
          <a:graphicData uri="http://schemas.openxmlformats.org/presentationml/2006/ole">
            <p:oleObj spid="_x0000_s5122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09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99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38913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78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68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58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34817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7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276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17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6146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07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969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86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76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62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57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065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717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8194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21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</TotalTime>
  <Words>0</Words>
  <PresentationFormat>全屏显示(4:3)</PresentationFormat>
  <Paragraphs>0</Paragraphs>
  <Slides>67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9" baseType="lpstr">
      <vt:lpstr>流畅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2017-07-06T02:57:07Z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