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87325" y="1050925"/>
          <a:ext cx="8769350" cy="4757738"/>
        </p:xfrm>
        <a:graphic>
          <a:graphicData uri="http://schemas.openxmlformats.org/presentationml/2006/ole">
            <p:oleObj spid="_x0000_s1026" name="文档" r:id="rId3" imgW="8769831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24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758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6656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71612"/>
            <a:ext cx="60674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3286124"/>
            <a:ext cx="46577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451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63489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246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144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041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939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2050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836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5734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632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5529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427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324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222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120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017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915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03250" y="852488"/>
          <a:ext cx="7939088" cy="5154612"/>
        </p:xfrm>
        <a:graphic>
          <a:graphicData uri="http://schemas.openxmlformats.org/presentationml/2006/ole">
            <p:oleObj spid="_x0000_s3074" name="文档" r:id="rId3" imgW="8081344" imgH="52955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812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710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608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505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0400" y="1609725"/>
          <a:ext cx="7824788" cy="3638550"/>
        </p:xfrm>
        <a:graphic>
          <a:graphicData uri="http://schemas.openxmlformats.org/presentationml/2006/ole">
            <p:oleObj spid="_x0000_s44033" name="文档" r:id="rId3" imgW="7833475" imgH="364049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2006600"/>
          <a:ext cx="7805738" cy="2844800"/>
        </p:xfrm>
        <a:graphic>
          <a:graphicData uri="http://schemas.openxmlformats.org/presentationml/2006/ole">
            <p:oleObj spid="_x0000_s43009" name="文档" r:id="rId3" imgW="7814740" imgH="310668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198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09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993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891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03250" y="1354138"/>
          <a:ext cx="7939088" cy="4151312"/>
        </p:xfrm>
        <a:graphic>
          <a:graphicData uri="http://schemas.openxmlformats.org/presentationml/2006/ole">
            <p:oleObj spid="_x0000_s4098" name="文档" r:id="rId3" imgW="8081344" imgH="41534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788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686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584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481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379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277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66750" y="2438400"/>
          <a:ext cx="7761288" cy="1968500"/>
        </p:xfrm>
        <a:graphic>
          <a:graphicData uri="http://schemas.openxmlformats.org/presentationml/2006/ole">
            <p:oleObj spid="_x0000_s31745" name="文档" r:id="rId3" imgW="7814740" imgH="19839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072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669925" y="1797050"/>
          <a:ext cx="7805738" cy="3262313"/>
        </p:xfrm>
        <a:graphic>
          <a:graphicData uri="http://schemas.openxmlformats.org/presentationml/2006/ole">
            <p:oleObj spid="_x0000_s29697" name="文档" r:id="rId3" imgW="7805013" imgH="326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867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5122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764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662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5601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457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355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252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150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048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945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843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6146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740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638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536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433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331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228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26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065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168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7270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7170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8194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21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136</TotalTime>
  <Words>0</Words>
  <PresentationFormat>全屏显示(4:3)</PresentationFormat>
  <Paragraphs>0</Paragraphs>
  <Slides>69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69</vt:i4>
      </vt:variant>
    </vt:vector>
  </HeadingPairs>
  <TitlesOfParts>
    <vt:vector size="72" baseType="lpstr">
      <vt:lpstr>流畅</vt:lpstr>
      <vt:lpstr>文档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2017-07-06T04:26:25Z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