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58" r:id="rId2"/>
    <p:sldId id="264" r:id="rId3"/>
    <p:sldId id="265" r:id="rId4"/>
    <p:sldId id="367" r:id="rId5"/>
    <p:sldId id="366" r:id="rId6"/>
    <p:sldId id="369" r:id="rId7"/>
    <p:sldId id="370" r:id="rId8"/>
    <p:sldId id="371" r:id="rId9"/>
    <p:sldId id="372" r:id="rId10"/>
    <p:sldId id="275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61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270" r:id="rId30"/>
    <p:sldId id="398" r:id="rId31"/>
    <p:sldId id="403" r:id="rId32"/>
    <p:sldId id="404" r:id="rId33"/>
    <p:sldId id="399" r:id="rId34"/>
    <p:sldId id="405" r:id="rId35"/>
    <p:sldId id="406" r:id="rId36"/>
    <p:sldId id="400" r:id="rId37"/>
    <p:sldId id="407" r:id="rId38"/>
    <p:sldId id="408" r:id="rId39"/>
    <p:sldId id="409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32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第二节　太阳对地球的影响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第二节　太阳对地球的影响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影响太阳辐射的因素及中国太阳辐</a:t>
            </a:r>
            <a:r>
              <a:rPr lang="en-US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射量的空间分布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354338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21640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西藏拉萨有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日光城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青藏高原是我国太阳能较丰富的地区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今天的拉萨街头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太阳能路灯比比皆是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过去点酥油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今天点太阳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。而相邻的四川盆地却有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蜀犬吠日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是我国太阳能较少的地区。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青藏高原为什么成为我国太阳辐射的高值中心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而四川盆地为什么成为我国太阳辐射的低值中心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青藏高原成为我国太阳辐射的高值中心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主要是因为海拔高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空气稀薄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空气中尘埃含量较少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晴天较多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大气对太阳辐射的削弱作用小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到达地面的太阳辐射能量多。四川盆地成为我国太阳辐射的低值中心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主要是因为盆地地形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水汽不易散发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空气中水汽含量多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阴天、雾天较多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对太阳辐射削弱作用强。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5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影响太阳辐射的因素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地表获得太阳辐射量的多少直接取决于太阳辐射强度和日照时间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具体的影响因素包括纬度、天气、地势、大气透明度等。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获得的太阳辐射量多。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大气稀薄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透明度高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固体杂质、水汽少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太阳辐射的削弱作用小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到达地面的太阳辐射多。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到达地面的太阳辐射多。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80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9221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中国太阳辐射量的空间分布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21.eps" descr="id:21474931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555776" y="2420888"/>
            <a:ext cx="4821319" cy="355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9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2" y="1565948"/>
            <a:ext cx="7354136" cy="488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6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27" y="2376525"/>
            <a:ext cx="8216344" cy="216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5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5" y="1853789"/>
            <a:ext cx="8114909" cy="409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1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55679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能被植物光合作用利用的太阳辐射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称为光合有效辐射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(PAR)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。下图示意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1961~2007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年我国年平均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强度的空间分布。据此完成下列问题。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23.eps" descr="id:214749320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73734" y="3467526"/>
            <a:ext cx="392406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如果仅考虑光合有效辐射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我国农业生产潜力最大的地区是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长江中下游平原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四川盆地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华北平原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值高于甲地的主要原因是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云雨少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07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强度等值线的空间分布示意图可知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我国青藏高原上的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强度值最大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四川盆地最小。如果仅考虑光合有效辐射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青藏高原是我国农业生产潜力最大的地区。第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强度高低的因素有很多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如纬度、地势、光照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但主要因素是光照条件。日照时数越长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强度值越大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反之越小。光照条件取决于天气状况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云雨少的地区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日照时间长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对大气削弱作用小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强度值大。乙地位于内蒙古高原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雨日少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甲地位于四川盆地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雨日多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晴天少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,PAR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4996374"/>
            <a:ext cx="2448272" cy="44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21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461354"/>
              </p:ext>
            </p:extLst>
          </p:nvPr>
        </p:nvGraphicFramePr>
        <p:xfrm>
          <a:off x="981015" y="1197036"/>
          <a:ext cx="7389091" cy="5766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3998108" imgH="3119491" progId="Word.Document.12">
                  <p:embed/>
                </p:oleObj>
              </mc:Choice>
              <mc:Fallback>
                <p:oleObj name="文档" r:id="rId4" imgW="3998108" imgH="31194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1015" y="1197036"/>
                        <a:ext cx="7389091" cy="5766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59600"/>
            <a:ext cx="8128000" cy="7239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太阳活动及其对地球的影响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7314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443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《央广新闻》报道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由于太阳耀斑有可能对在低轨道运行的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天宫一号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中科院空间环境研究预报中心在此间发出红色预警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并加强监测频次。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太阳耀斑爆发时为什么可能会对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天宫一号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的运行带来影响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太阳耀斑爆发时产生的高能带电粒子流冲击地球后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可能会对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天宫一号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航天器上的一些电子设备造成干扰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设备的指令可能会因此产生错误。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3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太阳活动的类型对比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太阳活动有多种表现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其在太阳大气结构中的位置和表现也有差异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24.eps" descr="id:21474932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3406615"/>
            <a:ext cx="4884245" cy="304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9221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太阳活动的影响及成因分析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24A.eps" descr="id:214749323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47501" y="2780928"/>
            <a:ext cx="5207942" cy="196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9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7" y="2305710"/>
            <a:ext cx="8152947" cy="349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4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7" y="2370257"/>
            <a:ext cx="8140267" cy="211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0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下图是美国宇航局拍摄的太阳活动剧烈爆发图像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大量速度达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秒的带电粒子喷射到太空。读图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26.eps" descr="id:21474932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041643" y="2854846"/>
            <a:ext cx="1257479" cy="174463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503704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图示太阳活动发生在太阳大气层的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色球层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日冕层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大气层之外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9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图示太阳活动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没有活动周期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但可能持续较长的一段时间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地球是太阳系中最先受其影响的行星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分钟左右引起两极极光产生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高峰年极端天气现象的频率增加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86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图示太阳活动区域亮度明显高于周围区域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应为耀斑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发生在色球层。第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耀斑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仅有几分钟到几十分钟之间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随黑子的变化同步起落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周期约为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年。太阳系八颗行星距太阳由近及远的顺序依次是水星、金星、地球、火星、木星、土星、天王星、海王星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最近的水星最先受到太阳活动的影响。日地距离大约为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太阳活动喷射的带电粒子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分钟左右到不了地球。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4581128"/>
            <a:ext cx="230425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0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太阳辐射对地球的主要影响是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促进地球上水、大气运动和生物活动的主要动力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现象的原动力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人类生产、生活的主要能量来源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地震、火山喷发的主要能量来源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是太阳活动造成的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地震、火山喷发的能量来源于地球内部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而非太阳辐射。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4005064"/>
            <a:ext cx="79524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560" y="4793598"/>
            <a:ext cx="107159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一、为地球提供能量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太阳概况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太阳是一个主要由氢和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组成的炽热气体球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其表面温度约为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6 000 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太阳辐射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太阳源源不断地以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的形式向四周放射能量的现象。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太阳内部的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核聚变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2914571"/>
            <a:ext cx="256531" cy="357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8903" y="4154978"/>
            <a:ext cx="805105" cy="32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44269" y="4526824"/>
            <a:ext cx="808487" cy="34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某城市路口临时交通信号灯采用太阳能作为能源。据此完成第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Z27.eps" descr="id:214749326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563888" y="2744946"/>
            <a:ext cx="2854540" cy="30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661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这个交通信号灯的亮度会出现变化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噪声干扰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车流状况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下列地区适合大量设置这种交通信号灯的是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乌鲁木齐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316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从图示可看出该信号灯采用太阳能电池板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故受天气情况影响大。第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乌鲁木齐深居大陆内部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太阳辐射强。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822183"/>
            <a:ext cx="2119784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5501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28800"/>
            <a:ext cx="8128000" cy="857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读太阳风暴示意图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28.eps" descr="id:214749327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771800" y="2909149"/>
            <a:ext cx="4290440" cy="245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486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关于图中太阳大气层的叙述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光球层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日冕层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日冕层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属于该太阳风暴对地球的可能影响的是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大气层受到扰动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有些地区无线电短波通信短暂中断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沿海地区台风大量生成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地球两极地区的夜空出现极光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全球气温迅速升高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极冰大量融化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2865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为光球层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为色球层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为日冕层。第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太阳活动可影响地球的无线电短波通信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使两极地区的夜空出现极光。太阳活动不可能在短时间内形成台风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也不可能使全球气温迅速上升。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4250287"/>
            <a:ext cx="194421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294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56792"/>
            <a:ext cx="8128000" cy="7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读太阳黑子活动周期图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29.eps" descr="id:214749328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15100" y="2924944"/>
            <a:ext cx="5778647" cy="225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155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根据太阳黑子活动周期图判断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太阳黑子活动周期约为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北美洲受太阳活动影响最明显的国家是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发生太阳活动时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这个国家的人们可看到壮观的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2361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下列哪些部门应加强对太阳活动的研究和预报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通信部门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航天部门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冶金工业部门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气候研究部门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旱涝发生具有明显的周期性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并与太阳活动周期有明显的对应关系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简述研究二者关系的意义。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5955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5253" y="884374"/>
            <a:ext cx="50706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80494" y="884374"/>
            <a:ext cx="34851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据图可计算黑子活动周期约为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年。太阳活动强烈时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高能带电粒子流冲入大气层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受地球两极磁场的吸引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越接近两极地区受影响越大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且会产生极光现象。太阳活动会影响气候、通信和航天等。研究太阳活动与旱涝灾害的关系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有利于预报天气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对防灾、减灾意义重大。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加拿大　极光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(3)ABD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在弄清了太阳活动与大气、气候的关系后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人们可以通过对太阳活动的监测来更为准确地预报天气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以做好防灾减灾准备。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566817"/>
            <a:ext cx="8128000" cy="2047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188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太阳辐射对地球的影响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直接为地球提供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光、热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维持地表温度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是地球上的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运动和生命活动的主要动力。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为人类生产、生活活动提供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如太阳辐射能、煤、石油等。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煤、石油等矿物燃料为什么按形成和来源属于来自太阳辐射的能量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煤、石油等矿物燃料是地质历史时期生物固定以后积累下来的太阳能。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244" y="2357984"/>
            <a:ext cx="784709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792" y="2721360"/>
            <a:ext cx="282184" cy="357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0121" y="2723132"/>
            <a:ext cx="563307" cy="354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6725" y="3166772"/>
            <a:ext cx="563307" cy="314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550" y="4365104"/>
            <a:ext cx="8062450" cy="83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308449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二、太阳活动影响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20.eps" descr="id:214749313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4" y="2588249"/>
            <a:ext cx="3566835" cy="294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太阳大气层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光球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层是色球层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层是日冕层。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太阳活动概况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太阳大气经常发生的大规模运动。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53107" y="3140968"/>
            <a:ext cx="530661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17924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主要类型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319888"/>
              </p:ext>
            </p:extLst>
          </p:nvPr>
        </p:nvGraphicFramePr>
        <p:xfrm>
          <a:off x="-1378102" y="2277618"/>
          <a:ext cx="11900205" cy="3599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6" imgW="3893397" imgH="1178394" progId="Word.Document.12">
                  <p:embed/>
                </p:oleObj>
              </mc:Choice>
              <mc:Fallback>
                <p:oleObj name="文档" r:id="rId6" imgW="3893397" imgH="11783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378102" y="2277618"/>
                        <a:ext cx="11900205" cy="3599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535466" y="3501008"/>
            <a:ext cx="829501" cy="38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8156" y="4277837"/>
            <a:ext cx="773691" cy="434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7372" y="4040739"/>
            <a:ext cx="360932" cy="358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8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太阳黑子为何发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在光球层中由于黑子所在区域的温度比周围低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看起来比较黑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其实仅是暗一些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黑子并不黑。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3387385"/>
            <a:ext cx="8128000" cy="977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1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太阳活动对地球的影响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扰动地球大气层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无线电短波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扰乱地球磁场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使地球磁场出现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导致罗盘指针不能正确指示方向。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高能带电粒子与两极稀薄大气碰撞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会出现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的发生与太阳活动有关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如地震、水旱灾害等。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23516" y="2688330"/>
            <a:ext cx="1376401" cy="378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4633" y="3153215"/>
            <a:ext cx="532888" cy="312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5336" y="3904237"/>
            <a:ext cx="532888" cy="37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75656" y="4374485"/>
            <a:ext cx="1113358" cy="30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6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299</TotalTime>
  <Words>1487</Words>
  <Application>Microsoft Office PowerPoint</Application>
  <PresentationFormat>全屏显示(4:3)</PresentationFormat>
  <Paragraphs>169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太阳对地球的影响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微软用户</cp:lastModifiedBy>
  <cp:revision>地理备课大师【全免费】</cp:revision>
  <dcterms:created xsi:type="dcterms:W3CDTF">2014-04-23T05:53:17Z</dcterms:created>
  <dcterms:modified xsi:type="dcterms:W3CDTF">2016-04-29T02:18:42Z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