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58" r:id="rId2"/>
    <p:sldId id="368" r:id="rId3"/>
    <p:sldId id="264" r:id="rId4"/>
    <p:sldId id="265" r:id="rId5"/>
    <p:sldId id="369" r:id="rId6"/>
    <p:sldId id="370" r:id="rId7"/>
    <p:sldId id="371" r:id="rId8"/>
    <p:sldId id="366" r:id="rId9"/>
    <p:sldId id="372" r:id="rId10"/>
    <p:sldId id="367" r:id="rId11"/>
    <p:sldId id="373" r:id="rId12"/>
    <p:sldId id="374" r:id="rId13"/>
    <p:sldId id="275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61" r:id="rId28"/>
    <p:sldId id="388" r:id="rId29"/>
    <p:sldId id="389" r:id="rId30"/>
    <p:sldId id="390" r:id="rId31"/>
    <p:sldId id="391" r:id="rId32"/>
    <p:sldId id="392" r:id="rId33"/>
    <p:sldId id="393" r:id="rId34"/>
    <p:sldId id="394" r:id="rId35"/>
    <p:sldId id="395" r:id="rId36"/>
    <p:sldId id="396" r:id="rId37"/>
    <p:sldId id="397" r:id="rId38"/>
    <p:sldId id="270" r:id="rId39"/>
    <p:sldId id="277" r:id="rId40"/>
    <p:sldId id="398" r:id="rId41"/>
    <p:sldId id="310" r:id="rId42"/>
    <p:sldId id="399" r:id="rId43"/>
    <p:sldId id="311" r:id="rId44"/>
    <p:sldId id="355" r:id="rId45"/>
    <p:sldId id="400" r:id="rId46"/>
    <p:sldId id="401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32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zh-CN" altLang="zh-CN" sz="14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第一节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　</a:t>
            </a:r>
            <a:r>
              <a:rPr lang="zh-CN" altLang="zh-CN" sz="14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营造地表形态的力量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4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4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" Target="slide38.xml"/><Relationship Id="rId7" Type="http://schemas.openxmlformats.org/officeDocument/2006/relationships/slide" Target="slide4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43.xml"/><Relationship Id="rId5" Type="http://schemas.openxmlformats.org/officeDocument/2006/relationships/slide" Target="slide41.xml"/><Relationship Id="rId10" Type="http://schemas.openxmlformats.org/officeDocument/2006/relationships/image" Target="../media/image27.emf"/><Relationship Id="rId4" Type="http://schemas.openxmlformats.org/officeDocument/2006/relationships/slide" Target="slide39.xml"/><Relationship Id="rId9" Type="http://schemas.openxmlformats.org/officeDocument/2006/relationships/package" Target="../embeddings/Microsoft_Word___11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7" Type="http://schemas.openxmlformats.org/officeDocument/2006/relationships/image" Target="../media/image28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7" Type="http://schemas.openxmlformats.org/officeDocument/2006/relationships/image" Target="../media/image29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4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en-US" sz="3200" dirty="0" smtClean="0"/>
              <a:t>第四章    </a:t>
            </a:r>
            <a:r>
              <a:rPr lang="zh-CN" altLang="zh-CN" sz="3200" dirty="0" smtClean="0"/>
              <a:t>地表</a:t>
            </a:r>
            <a:r>
              <a:rPr lang="zh-CN" altLang="zh-CN" sz="3200" dirty="0"/>
              <a:t>形态的塑造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82368"/>
              </p:ext>
            </p:extLst>
          </p:nvPr>
        </p:nvGraphicFramePr>
        <p:xfrm>
          <a:off x="467544" y="2348880"/>
          <a:ext cx="8128000" cy="267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7" imgW="3836183" imgH="1260023" progId="Word.Document.12">
                  <p:embed/>
                </p:oleObj>
              </mc:Choice>
              <mc:Fallback>
                <p:oleObj name="文档" r:id="rId7" imgW="3836183" imgH="12600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544" y="2348880"/>
                        <a:ext cx="8128000" cy="267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75856" y="3535705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4168" y="407707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0233" y="4571606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1119" y="1340768"/>
            <a:ext cx="2089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物质循环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Z115.eps" descr="id:214749231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60" y="1976891"/>
            <a:ext cx="7848872" cy="437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9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岩石圈物质循环的基础物质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、侵入型岩浆岩、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喷出型岩浆岩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、变质岩。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岩石圈物质循环的环节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变质作用、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重熔再生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冷却凝固。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2816225"/>
            <a:ext cx="51678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8226" y="2807978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713" y="3238797"/>
            <a:ext cx="110777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9729" y="3187156"/>
            <a:ext cx="8322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44" y="3580912"/>
            <a:ext cx="1107774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52320" y="3580912"/>
            <a:ext cx="1107774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1520" y="4012767"/>
            <a:ext cx="60371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8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外力作用的表现形式及其对地表形态的影响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外力作用简直就是一个神奇的魔术师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他在内力作用基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116.eps" descr="id:214749234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95306" y="2764086"/>
            <a:ext cx="5785006" cy="402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础上把地球表面的景观塑造得惟妙惟肖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令人叹为观止。右图为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猫咪山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猫咪山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的形成过程中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内、外力作用的关系是什么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猫咪山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的外力作用主要有哪些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猫咪山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是在内、外力共同作用下形成的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它们是同时进行的。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塑造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猫咪山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的外力作用主要是风化作用和流水的侵蚀作用。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933056"/>
            <a:ext cx="818344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3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610514"/>
              </p:ext>
            </p:extLst>
          </p:nvPr>
        </p:nvGraphicFramePr>
        <p:xfrm>
          <a:off x="467544" y="2420888"/>
          <a:ext cx="8128000" cy="2833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907430" imgH="1362867" progId="Word.Document.12">
                  <p:embed/>
                </p:oleObj>
              </mc:Choice>
              <mc:Fallback>
                <p:oleObj name="文档" r:id="rId6" imgW="3907430" imgH="1362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420888"/>
                        <a:ext cx="8128000" cy="2833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780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295836"/>
              </p:ext>
            </p:extLst>
          </p:nvPr>
        </p:nvGraphicFramePr>
        <p:xfrm>
          <a:off x="611560" y="2348880"/>
          <a:ext cx="8128000" cy="3887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6" imgW="3907430" imgH="1869177" progId="Word.Document.12">
                  <p:embed/>
                </p:oleObj>
              </mc:Choice>
              <mc:Fallback>
                <p:oleObj name="文档" r:id="rId6" imgW="3907430" imgH="18691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2348880"/>
                        <a:ext cx="8128000" cy="3887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355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外力作用表现形式及其对地表形态的塑造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外力作用主要有风化、侵蚀、搬运和堆积四种方式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通过风、流水、冰川、生物等因素对地表形态造成影响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形成各种外力地貌。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使地表岩石受破坏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碎屑物残留在地表形成风化壳。如花岗岩球状风化地貌。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侵蚀作用对地貌的影响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9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033450"/>
              </p:ext>
            </p:extLst>
          </p:nvPr>
        </p:nvGraphicFramePr>
        <p:xfrm>
          <a:off x="467544" y="2204864"/>
          <a:ext cx="8128000" cy="3913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6" imgW="3907430" imgH="1881763" progId="Word.Document.12">
                  <p:embed/>
                </p:oleObj>
              </mc:Choice>
              <mc:Fallback>
                <p:oleObj name="文档" r:id="rId6" imgW="3907430" imgH="1881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204864"/>
                        <a:ext cx="8128000" cy="3913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244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724497"/>
              </p:ext>
            </p:extLst>
          </p:nvPr>
        </p:nvGraphicFramePr>
        <p:xfrm>
          <a:off x="467544" y="2996952"/>
          <a:ext cx="8128000" cy="2064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6" imgW="3907430" imgH="992843" progId="Word.Document.12">
                  <p:embed/>
                </p:oleObj>
              </mc:Choice>
              <mc:Fallback>
                <p:oleObj name="文档" r:id="rId6" imgW="3907430" imgH="992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996952"/>
                        <a:ext cx="8128000" cy="2064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730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 dirty="0"/>
              <a:t>第一节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营造地表形态的力量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4921444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63256"/>
              </p:ext>
            </p:extLst>
          </p:nvPr>
        </p:nvGraphicFramePr>
        <p:xfrm>
          <a:off x="508000" y="1983904"/>
          <a:ext cx="8128000" cy="3144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6" imgW="3907430" imgH="1511020" progId="Word.Document.12">
                  <p:embed/>
                </p:oleObj>
              </mc:Choice>
              <mc:Fallback>
                <p:oleObj name="文档" r:id="rId6" imgW="3907430" imgH="15110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83904"/>
                        <a:ext cx="8128000" cy="3144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670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328511"/>
              </p:ext>
            </p:extLst>
          </p:nvPr>
        </p:nvGraphicFramePr>
        <p:xfrm>
          <a:off x="467544" y="1700808"/>
          <a:ext cx="8128000" cy="4967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6" imgW="3907430" imgH="2387355" progId="Word.Document.12">
                  <p:embed/>
                </p:oleObj>
              </mc:Choice>
              <mc:Fallback>
                <p:oleObj name="文档" r:id="rId6" imgW="3907430" imgH="23873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700808"/>
                        <a:ext cx="8128000" cy="4967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678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外力作用之间的内在联系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风化、侵蚀、搬运、堆积作用是相互联系的。风化作用为侵蚀作用提供条件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碎屑物被侵蚀后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更容易受到风化。侵蚀和风化的碎屑物在搬运作用下在地势低的地方沉积下来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形成新的地貌。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72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79.eps" descr="id:21474923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71600" y="1772816"/>
            <a:ext cx="698418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2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1081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大自然的雕塑师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雕塑作品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饱经风霜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的冰川地貌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有海面上的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海蚀地貌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有荒漠中的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魔鬼城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美轮美奂的自然之美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吸引着人们去旅游探险。下面是某旅行社制作的几幅宣传图片。读图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80.eps" descr="id:214749239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09137" y="3516712"/>
            <a:ext cx="5504374" cy="319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正确搭配各图示景观的大致分布地区。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长江三峡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楼兰古城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天山一号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魔鬼城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鱼米之乡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黄土高坡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请用地质作用解释各地貌景观的成因。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;F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六种地貌形成的能量都来自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2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根据图片和所学知识可知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为流水侵蚀而形成的峡谷地貌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是流水堆积作用形成的平原和河口三角洲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我国著名的江南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鱼米之乡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符合这种地貌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为分布在干旱地区的风力堆积地貌沙丘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我国的楼兰古城就消失在茫茫大漠之中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是冰川地貌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是我国典型的黄土沟谷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是流水侵蚀作用形成的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是风力侵蚀而成的风蚀地貌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我国西北地区著名的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魔鬼城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其实就是风蚀作用形成的。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流水侵蚀　流水堆积　风力堆积　流水侵蚀　风力侵蚀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或地球外部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4149080"/>
            <a:ext cx="74168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4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岩石圈的物质循环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小岩浆的奇妙旅程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晶晶和亮亮是两滴岩浆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他们生活在地球内部的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岩浆之家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他们得到批准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与其他同伴一起到地球表面旅行。他们飞快地奔向地表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晶晶觉得累了就停了下来。亮亮没有停步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与其他同伴一起跳出地表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并沿着山坡往低地流动。忽然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亮亮发现自己不能再动了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不禁问旁边的同伴这是怎么一回事。同伴笑着说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只不过你已经不再是一滴岩浆罢了。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过了好长的一段时间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亮亮发现自己个头变小了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并随着风和流水往前运动了。亮亮边走边欣赏着地表美丽的风光。忽然亮亮发现一个熟悉的身影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原来是晶晶。亮亮惊讶地问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你是怎样到地表上来的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亮亮和晶晶又一起踏上旅程。不知道过了多久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他们觉得累了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便在一处低地停下休息。不久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他们发现越来越多的伙伴也停了下来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并且重重地压在自己身上。他们商量了一会儿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决定回家去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但怎样才能回到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岩浆之家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这时身边一位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你们还要经历一到两次大变化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而且还要具备一定条件才可行。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亮亮和晶晶终于回到了可爱的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岩浆之家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90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为什么同伴会说亮亮已经不再是一滴岩浆了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亮亮还可以继续他的地表旅行吗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亮亮和晶晶在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伙伴们重重地压在他们身上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这样会形成哪一类岩石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若亮亮和晶晶还要经历两次重大变化才能回到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这两次重大变化是什么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岩浆喷出地表后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随着温度的降低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会冷却凝固形成岩浆岩。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地表旅行还可以继续。由于风化、侵蚀作用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岩石会破碎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并在风、流水等作用下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发生搬运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离开原来的位置。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沉积岩。在一定温度和压力条件下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发生变质作用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最后再经历重熔再生作用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就可以成为岩浆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岩浆之家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3879673"/>
            <a:ext cx="8128000" cy="246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1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214098"/>
              </p:ext>
            </p:extLst>
          </p:nvPr>
        </p:nvGraphicFramePr>
        <p:xfrm>
          <a:off x="467544" y="1340768"/>
          <a:ext cx="8128000" cy="5155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3998108" imgH="2535508" progId="Word.Document.12">
                  <p:embed/>
                </p:oleObj>
              </mc:Choice>
              <mc:Fallback>
                <p:oleObj name="文档" r:id="rId4" imgW="3998108" imgH="25355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128000" cy="5155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三大类岩石类型、特征纲要图示对比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81.eps" descr="id:214749242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42257" y="2645786"/>
            <a:ext cx="831853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2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法判定沉积岩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各种岩石在外力作用下受到破坏成碎屑物质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被搬运到低处沉积、固结而形成岩石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所以沉积岩具有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典型特征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有化石。两者中具有其一就可判定其为沉积岩。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岩石圈的物质循环过程图示分析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岩石按成因分为岩浆岩、变质岩、沉积岩三大类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岩石圈的物质在内外力作用下不断运动和变化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从岩浆到形成各种岩石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又到新岩浆的形成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周而复始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构成岩石圈的物质循环过程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2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82.eps" descr="id:21474924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1844824"/>
            <a:ext cx="792325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7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412776"/>
            <a:ext cx="8030313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87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83" y="2303620"/>
            <a:ext cx="8622207" cy="341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下图为岩石圈物质循环示意图。读图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83.eps" descr="id:21474924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60891" y="2357821"/>
            <a:ext cx="5412641" cy="438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5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下列对应关系正确的是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图中各地质作用与序号对应关系不正确的是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可以代表变质作用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页岩、石灰岩的形成过程需经过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环太平洋、地中海、东非裂谷带地区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活动强烈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代表冷却凝固作用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7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都有可能是沉积岩或变质岩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有可能是外力作用或者变质作用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是岩浆活动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而环太平洋、地中海、东非裂谷带地区位于板块交界处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地壳不稳定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多地震、火山活动等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代表重熔再生作用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项对应关系不正确。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4372" y="4365104"/>
            <a:ext cx="25854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4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外力作用奠定了地表形态的基本格局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在外力作用中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塑造地表形态的主要表现形式是地壳运动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内力作用进行得很快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外力作用进行得很慢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内力作用的能量主要来自于地球内部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内力作用奠定了地表形态的基本格局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地壳运动是内力作用中塑造地表形态的主要表现形式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内力作用有时进行得极其缓慢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不易被人察觉。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0554" y="3789040"/>
            <a:ext cx="8257909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135" y="500807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231046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关于地壳运动的叙述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水平运动造成地势高低起伏和海陆变迁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垂直运动常造成巨大的褶皱山系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在地壳的发展过程中水平运动和垂直运动起着同等重要的作用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大西洋是地壳水平运动的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05510"/>
              </p:ext>
            </p:extLst>
          </p:nvPr>
        </p:nvGraphicFramePr>
        <p:xfrm>
          <a:off x="487625" y="1628800"/>
          <a:ext cx="8128000" cy="480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7" imgW="3945572" imgH="2333056" progId="Word.Document.12">
                  <p:embed/>
                </p:oleObj>
              </mc:Choice>
              <mc:Fallback>
                <p:oleObj name="文档" r:id="rId7" imgW="3945572" imgH="2333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625" y="1628800"/>
                        <a:ext cx="8128000" cy="480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649962" y="2348880"/>
            <a:ext cx="545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8011" y="4369107"/>
            <a:ext cx="5167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4008" y="4504359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05058" y="4859638"/>
            <a:ext cx="2410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2240" y="4509120"/>
            <a:ext cx="6329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96224"/>
              </p:ext>
            </p:extLst>
          </p:nvPr>
        </p:nvGraphicFramePr>
        <p:xfrm>
          <a:off x="467544" y="1905807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9" imgW="3893397" imgH="1894709" progId="Word.Document.12">
                  <p:embed/>
                </p:oleObj>
              </mc:Choice>
              <mc:Fallback>
                <p:oleObj name="文档" r:id="rId9" imgW="3893397" imgH="1894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7544" y="1905807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11560" y="5643580"/>
            <a:ext cx="13003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084" y="5704595"/>
            <a:ext cx="1255847" cy="36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55" y="1309293"/>
            <a:ext cx="281679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逐项解析如下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23857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39552" y="1252017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广西南宁高一检测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读地貌景观图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84.eps" descr="id:214749247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326358" y="1916832"/>
            <a:ext cx="6354659" cy="480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主要由外力作用形成的地貌是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图甲和图乙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图乙和图丙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图丙和图丁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图乙和图丁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地貌景观乙和丁的成因分别是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流水堆积　流水侵蚀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风力堆积　风力侵蚀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流水侵蚀　风力堆积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流水侵蚀　风力搬运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图甲所示为火山喷发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由内力作用形成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图乙所示是黄土高原千沟万壑的地貌景观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是流水侵蚀作用的结果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图丙所示是内力作用下形成的断块山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图丁所示是风力堆积作用下形成的沙丘景观。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406" y="4005064"/>
            <a:ext cx="815213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9512" y="5611840"/>
            <a:ext cx="2520280" cy="467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014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作为重要建筑材料的花岗岩和大理岩在成因上分别属于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岩浆岩和沉积岩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岩浆岩和变质岩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沉积岩和变质岩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变质岩和沉积岩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花岗岩是岩浆岩中典型的侵入岩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大理岩为典型的变质岩。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504" y="3789040"/>
            <a:ext cx="80648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9751" y="421307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7544" y="1340768"/>
            <a:ext cx="8128000" cy="673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读岩石圈物质循环示意图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L85.eps" descr="id:214749248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045758" y="2190793"/>
            <a:ext cx="6982625" cy="447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是三大类岩石和岩浆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三类岩石转化过程中所受的作用分别是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地壳物质循环可概括为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从岩浆到形成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又到新的岩浆形成。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6208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91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68800" y="882949"/>
            <a:ext cx="46749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45232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84368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该题考查岩石圈物质循环中各类岩石与岩浆的形成与转化关系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其关键点在于岩浆经过冷却凝固只能形成岩浆岩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从图可知只有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符合岩浆的要求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据此可判断三大类岩石。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　变质岩　岩浆岩　岩浆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冷却凝固　变质作用　外力作用　重熔再生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各类岩石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14" y="3558568"/>
            <a:ext cx="6494558" cy="152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386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878043"/>
              </p:ext>
            </p:extLst>
          </p:nvPr>
        </p:nvGraphicFramePr>
        <p:xfrm>
          <a:off x="508000" y="2546951"/>
          <a:ext cx="8128000" cy="2018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7" imgW="3945572" imgH="980257" progId="Word.Document.12">
                  <p:embed/>
                </p:oleObj>
              </mc:Choice>
              <mc:Fallback>
                <p:oleObj name="文档" r:id="rId7" imgW="3945572" imgH="9802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46951"/>
                        <a:ext cx="8128000" cy="2018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707904" y="2780928"/>
            <a:ext cx="60371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2040" y="2780928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7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地壳深处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不能直接塑造地表形态。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岩浆只有喷出地表时才可以直接影响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地表形态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对地表的影响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内力作用奠定了地表形态的基本格局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总的趋势是使地表变得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高低不平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3508500" y="2540505"/>
            <a:ext cx="12185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8224" y="2988705"/>
            <a:ext cx="110777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56376" y="3764278"/>
            <a:ext cx="576064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103333"/>
            <a:ext cx="635270" cy="367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42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火山喷发往往伴有地震等活动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岩浆的高温、高压会使岩石发生变质。上述过程包含哪些内力作用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地震属于地壳运动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火山喷发属于岩浆活动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岩石发生变质属于变质作用。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7036" y="3555998"/>
            <a:ext cx="8015404" cy="831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49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二、外力作用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地球表面的风、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冰川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、生物等可以引起地表形态的变化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它们被统称为外力作用。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地球外部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主要有风化、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侵蚀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、搬运和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堆积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0542" y="3000955"/>
            <a:ext cx="56846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8129" y="3000955"/>
            <a:ext cx="56846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8112" y="3786152"/>
            <a:ext cx="141798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4774" y="4192276"/>
            <a:ext cx="6033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9290" y="4183959"/>
            <a:ext cx="6008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对地表的影响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外力通过风化、侵蚀作用不断地对地表进行破坏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并把破坏了的物质从高处搬运到低处堆积起来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总的趋势是使地表起伏状况趋于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7744" y="3789040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8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402</TotalTime>
  <Words>1694</Words>
  <Application>Microsoft Office PowerPoint</Application>
  <PresentationFormat>全屏显示(4:3)</PresentationFormat>
  <Paragraphs>196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第四章    地表形态的塑造</vt:lpstr>
      <vt:lpstr>第一节　营造地表形态的力量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微软用户</cp:lastModifiedBy>
  <cp:revision>地理备课大师【全免费】</cp:revision>
  <dcterms:created xsi:type="dcterms:W3CDTF">2014-04-23T05:53:17Z</dcterms:created>
  <dcterms:modified xsi:type="dcterms:W3CDTF">2016-04-29T02:45:23Z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