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418" r:id="rId4"/>
    <p:sldId id="257" r:id="rId5"/>
    <p:sldId id="258" r:id="rId6"/>
    <p:sldId id="425" r:id="rId7"/>
    <p:sldId id="453" r:id="rId8"/>
    <p:sldId id="454" r:id="rId9"/>
    <p:sldId id="278" r:id="rId10"/>
    <p:sldId id="478" r:id="rId11"/>
    <p:sldId id="309" r:id="rId12"/>
    <p:sldId id="457" r:id="rId13"/>
    <p:sldId id="459" r:id="rId14"/>
    <p:sldId id="461" r:id="rId15"/>
    <p:sldId id="462" r:id="rId16"/>
    <p:sldId id="463" r:id="rId17"/>
    <p:sldId id="479" r:id="rId18"/>
    <p:sldId id="480" r:id="rId19"/>
    <p:sldId id="465" r:id="rId20"/>
    <p:sldId id="466" r:id="rId21"/>
    <p:sldId id="468" r:id="rId22"/>
    <p:sldId id="469" r:id="rId23"/>
    <p:sldId id="361" r:id="rId24"/>
    <p:sldId id="424" r:id="rId25"/>
    <p:sldId id="447" r:id="rId26"/>
    <p:sldId id="448" r:id="rId27"/>
    <p:sldId id="423" r:id="rId28"/>
    <p:sldId id="475" r:id="rId29"/>
    <p:sldId id="451" r:id="rId30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972" autoAdjust="0"/>
    <p:restoredTop sz="94861" autoAdjust="0"/>
  </p:normalViewPr>
  <p:slideViewPr>
    <p:cSldViewPr>
      <p:cViewPr>
        <p:scale>
          <a:sx n="70" d="100"/>
          <a:sy n="70" d="100"/>
        </p:scale>
        <p:origin x="-942" y="-5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package" Target="../embeddings/Document1.doc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2.xml"/><Relationship Id="rId2" Type="http://schemas.openxmlformats.org/officeDocument/2006/relationships/slide" Target="slide8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93851" y="2277666"/>
            <a:ext cx="6897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1.1.2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程序框图</a:t>
            </a:r>
            <a:r>
              <a:rPr lang="zh-CN" altLang="zh-CN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与算法的基本逻辑结构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86" y="2116138"/>
            <a:ext cx="4543425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622" y="2784044"/>
            <a:ext cx="96490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　程序框图</a:t>
            </a: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、顺序</a:t>
            </a:r>
            <a:r>
              <a:rPr lang="zh-CN" altLang="zh-CN" sz="5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结构</a:t>
            </a:r>
            <a:endParaRPr lang="zh-CN" altLang="zh-CN" sz="5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837506"/>
            <a:ext cx="12190413" cy="59302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832" y="837506"/>
            <a:ext cx="1161443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理解程序框图中各框图的功能是解此类题的关键，用程序框图表示算法更直观、清晰、易懂；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起止框用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表示，是任何流程不可少的，表明程序的开始和结束；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输入、输出框用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    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表示，可用在算法中任何需要输入、输出的位置，需要输入的字母、符号、数据都填在框内；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处理框用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表示，算法中处理数据需要的算式、公式等可以分别写在不同的用以处理数据的处理框内，另外，对变量进行赋值时，也用到处理框；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判断框用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表示，是唯一具有超过一个退出点的图形符号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218" name="Picture 2" descr="RA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868" y="2387128"/>
            <a:ext cx="633965" cy="32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RA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942" y="3028351"/>
            <a:ext cx="674562" cy="29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RA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339" y="4325551"/>
            <a:ext cx="674562" cy="29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RA1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297" y="6238106"/>
            <a:ext cx="562134" cy="39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6970" y="363086"/>
            <a:ext cx="1127285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下列说法正确的是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程序框图中的图形符号可以由个人来确定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也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可以用来执行计算语句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程序框图中可以没有输出框，但必须要有输入框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用程序框图表达算法，其优点是算法的基本逻辑结构展现得非常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直接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85" name="Picture 13" descr="RA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91" y="1814001"/>
            <a:ext cx="751636" cy="52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66970" y="3752047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一个完整的程序框图至少要有起止框和输入、输出框，输入、输出框只能用来输入、输出信息，不能用来执行计算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28667" y="54947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1985"/>
            <a:ext cx="11161240" cy="17432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利用顺序结构表示算法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，求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，并计算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的值，设计出解决该问题的一个算法，并画出程序框图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1639119"/>
            <a:ext cx="11161240" cy="51034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　第一步：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第六步：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第七步：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第八步：输出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42" name="Picture 2" descr="RA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091" y="1383865"/>
            <a:ext cx="1537178" cy="5214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1885063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应用顺序结构表示算法的步骤：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仔细审题，理清题意，找到解决问题的方法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梳理解题步骤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用数学语言描述算法，明确输入量，计算过程，输出量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用程序框图表示算法过程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26144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利用梯形的面积公式计算上底为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，下底为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，高为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的梯形面积，设计出该问题的算法及程序框图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557586"/>
            <a:ext cx="11161240" cy="34775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h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该算法的程序框图如图所示：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441848" y="2921149"/>
          <a:ext cx="61595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618490" imgH="1191895" progId="Word.Document.12">
                  <p:embed/>
                </p:oleObj>
              </mc:Choice>
              <mc:Fallback>
                <p:oleObj name="文档" r:id="rId1" imgW="618490" imgH="1191895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41848" y="2921149"/>
                        <a:ext cx="615950" cy="1190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66" name="Picture 2" descr="RA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011" y="1684797"/>
            <a:ext cx="2359738" cy="361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18943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程序框图的应用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如图所示是解决某个问题而绘制的程序框图，仔细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分析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框图内的内容及框图之间的关系，回答下面的问题：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该框图解决的是怎样的一个问题？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0" name="Picture 2" descr="RA1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630" y="765498"/>
            <a:ext cx="1494968" cy="480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35360" y="280816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该框图解决的是求函数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的函数值的问题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其中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输入的是自变量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输出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的是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对应的函数值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11742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若最终输出的结果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时输出的结果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的值应该是多大？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360" y="1453015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y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，即－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					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∴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223655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的前提下，输入的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值越大，输出的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是不是越大？为什么？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360" y="94373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值越大，输出的函数值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越大，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上的增函数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360" y="2311887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的前提下，当输入的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值为多大时，输出结果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0?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60" y="303196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因此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当输入的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值为－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时，输出的函数值为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562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582" y="1808214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解决程序框图类型的题目关键就是读图，因此我们需要明白程序框图的作用是什么，解决的是一个什么样的问题，这样才能解决相应的问题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本题在求解过程中用到了方程及函数的思想，题目具有一定地综合性．</a:t>
            </a:r>
            <a:endParaRPr lang="zh-CN" altLang="en-US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117426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写出下列算法的功能：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中算法的功能是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)____________________________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_________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中算法的功能是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314" name="Picture 2" descr="RA1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283" y="2775667"/>
            <a:ext cx="4048920" cy="380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097466" y="886855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求以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为直角边的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直角三角形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06974" y="213365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求两个实数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a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的和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1542664"/>
            <a:ext cx="1779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斜边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696310"/>
            <a:ext cx="10103003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掌握程序框图的概念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熟悉各种程序框及流程线的功能和作用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能用程序框图表示顺序结构的算法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设计程序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框图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126955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设计程序框图，求半径为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的圆的面积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-7066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圆角矩形 2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8" name="Picture 2" descr="RA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262" y="287249"/>
            <a:ext cx="1539143" cy="223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35360" y="2593628"/>
            <a:ext cx="11161240" cy="226655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错解分析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错误的根本原因在于程序框图中缺少终端框，不是完整的，因漏掉终端框而致误．一个完整的程序框图至少要有终端框和输入、输出框．</a:t>
            </a:r>
            <a:endParaRPr lang="zh-CN" altLang="en-US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45271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程序框图如图：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4339" name="Picture 3" descr="RA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055" y="3929860"/>
            <a:ext cx="1073341" cy="2713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360" y="801461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任何一种算法都离不开的基本结构为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逻辑结构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条件结构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循环结构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顺序结构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49441" y="98152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360" y="69349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下列图形符号属于判断框的是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2" name="Picture 2" descr="RA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82" y="1557586"/>
            <a:ext cx="7922622" cy="89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758216" y="2187074"/>
            <a:ext cx="70814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5360" y="299774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判断框用菱形表示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2100" y="87130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360" y="69349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程序框图符号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可用于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赋值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6" name="Picture 2" descr="RA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210" y="909514"/>
            <a:ext cx="860772" cy="38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335360" y="2739363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图形符号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是处理框，它的功能是赋值、计算，不是输入、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输出和判断，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1" name="Picture 2" descr="RA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044" y="2981676"/>
            <a:ext cx="860772" cy="386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797649" y="85655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360" y="549474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下列关于程序框图的说法中正确的是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程序框图只有一个入口，也只有一个出口；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程序框图中的每一部分都应有一条从入口到出口的路径通过它；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程序框图中的循环可以是无尽的循环；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程序框图中的语句可以有执行不到的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	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     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5360" y="443790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由程序框图的概念知，整个框图只有一个入口，一个出口，程序框图中的每一部分都有可能执行到，不能出现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死循环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，必须在有限步骤内完成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49441" y="72739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549474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如图所示的程序框图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输出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的结果是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，则输入的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0" name="Picture 2" descr="RA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128" y="1299504"/>
            <a:ext cx="1560026" cy="3950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35360" y="526421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该程序框图的功能是输入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，计算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，解得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70513" y="67432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build="allAtOnce"/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6970" y="683965"/>
            <a:ext cx="11272852" cy="60844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在设计计算机程序时要画出程序运行的程序框图，有了这个程序框图，再去设计程序就有了依据，从而就可以把整个程序用机器语言表述出来，因此程序框图是我们设计程序的基础和开端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规范程序框图的表示：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使用标准的框图符号；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框图一般按从上到下、从左到右的方向画，流程线要规范；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除判断框外，其他框图符号只有一个进入点和一个退出点；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在图形符号内描述的语言要非常简练、清楚；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由于纸面等原因，将一个程序框图分开，要在断开处画上连接点，并标出连接的号码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86" y="2116138"/>
            <a:ext cx="4543425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765498"/>
            <a:ext cx="11161240" cy="425960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知识点一　程序框图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程序框图又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称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是一种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及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表示算法的图形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在程序框图中，一个或几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组合表示算法中的一个步骤；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带有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流程线将程序框连接起来，表示算法步骤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6854" y="22776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流程图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5166" y="22776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程序框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09817" y="227543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流程线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85204" y="228495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文字说明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3749" y="362676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程序框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9137" y="43034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方向箭头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49147" y="43224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执行顺序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9554" y="45418"/>
            <a:ext cx="1127285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常见的程序框、流程线及各自表示的功能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50590" y="799759"/>
          <a:ext cx="11521280" cy="5726379"/>
        </p:xfrm>
        <a:graphic>
          <a:graphicData uri="http://schemas.openxmlformats.org/drawingml/2006/table">
            <a:tbl>
              <a:tblPr/>
              <a:tblGrid>
                <a:gridCol w="1584176"/>
                <a:gridCol w="2520280"/>
                <a:gridCol w="7416824"/>
              </a:tblGrid>
              <a:tr h="5074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图形符号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名称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功能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2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终端框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起止框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			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2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输入、输出框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			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2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处理框</a:t>
                      </a: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执行框</a:t>
                      </a: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)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	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24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判断某一条件是否成立，成立时在出口处标明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是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或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Y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；不成立时标明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否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或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N</a:t>
                      </a:r>
                      <a:r>
                        <a:rPr lang="en-US" sz="2800" kern="100" baseline="0" dirty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”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4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 panose="02020603050405020304"/>
                        <a:ea typeface="华文细黑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流程线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		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4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○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连接点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连接程序框图的两部分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78" name="Picture 10" descr="E:\莫成程\2016\同步\创新设计\数学\人A必修3\PPT\RA4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98" y="1608464"/>
            <a:ext cx="906662" cy="45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E:\莫成程\2016\同步\创新设计\数学\人A必修3\PPT\RA5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25" y="2383784"/>
            <a:ext cx="959996" cy="42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E:\莫成程\2016\同步\创新设计\数学\人A必修3\PPT\RA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50" y="3175872"/>
            <a:ext cx="959996" cy="42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E:\莫成程\2016\同步\创新设计\数学\人A必修3\PPT\RA7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18" y="4034585"/>
            <a:ext cx="1306661" cy="90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E:\莫成程\2016\同步\创新设计\数学\人A必修3\PPT\RA8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48" y="5349779"/>
            <a:ext cx="720000" cy="42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6097044" y="1567111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表示一个算法的起始和结束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80067" y="2349674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表示一个算法输入和输出的信息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63323" y="310789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赋值、计算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35565" y="423583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判断框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95893" y="53357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连接程序框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0614" y="1161501"/>
            <a:ext cx="11050733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算法的逻辑结构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算法的基本逻辑结构，所有算法都是由这三种基本结构构成的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057" y="19081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顺序结构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4484" y="19176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条件结构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8032" y="19081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循环结构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33450"/>
            <a:ext cx="1094132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知识点二　顺序结构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顺序结构的定义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由若干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组成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这是任何一个算法都离不开的基本结构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结构形式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194" name="Picture 2" descr="RA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577" y="3285778"/>
            <a:ext cx="2471677" cy="232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028879" y="171112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依次执行的步骤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654600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程序框图的认识和理解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下列关于程序框图中图形符号的理解正确的有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任何一个流程图必须有起止框；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输入框只能放在开始框后，输出框只能放在结束框前；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判断框是唯一的具有超过一个退出点的图形符号；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对于一个程序框图来说，判断框内的条件是唯一的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B.2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		C.3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D.4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78582" y="664409"/>
            <a:ext cx="11050733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任何一个程序必须有开始和结束，从而流程图必须有起止框，正确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输入、输出框可以用在算法中任何需要输入、输出的位置，错误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判断框内的条件不是唯一的，错误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3711</Words>
  <Application>WPS 演示</Application>
  <PresentationFormat>自定义</PresentationFormat>
  <Paragraphs>374</Paragraphs>
  <Slides>28</Slides>
  <Notes>0</Notes>
  <HiddenSlides>5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华文新魏</vt:lpstr>
      <vt:lpstr>华文细黑</vt:lpstr>
      <vt:lpstr>黑体</vt:lpstr>
      <vt:lpstr>Arial Unicode MS</vt:lpstr>
      <vt:lpstr>Calibri</vt:lpstr>
      <vt:lpstr>Broadway</vt:lpstr>
      <vt:lpstr>楷体</vt:lpstr>
      <vt:lpstr>经典繁仿黑</vt:lpstr>
      <vt:lpstr>Lao UI</vt:lpstr>
      <vt:lpstr>Segoe Print</vt:lpstr>
      <vt:lpstr>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785</cp:revision>
  <dcterms:created xsi:type="dcterms:W3CDTF">2014-10-15T07:25:00Z</dcterms:created>
  <dcterms:modified xsi:type="dcterms:W3CDTF">2018-02-14T12:33:03Z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