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(YL-GZ)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44500" y="2352675"/>
          <a:ext cx="8256588" cy="2151063"/>
        </p:xfrm>
        <a:graphic>
          <a:graphicData uri="http://schemas.openxmlformats.org/presentationml/2006/ole">
            <p:oleObj spid="_x0000_s1026" name="文档" r:id="rId3" imgW="8257122" imgH="21504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457325"/>
          <a:ext cx="8256588" cy="3943350"/>
        </p:xfrm>
        <a:graphic>
          <a:graphicData uri="http://schemas.openxmlformats.org/presentationml/2006/ole">
            <p:oleObj spid="_x0000_s10242" name="文档" r:id="rId3" imgW="8257122" imgH="39428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051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1948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1846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1744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1641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539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434975" y="1019175"/>
          <a:ext cx="8275638" cy="4819650"/>
        </p:xfrm>
        <a:graphic>
          <a:graphicData uri="http://schemas.openxmlformats.org/presentationml/2006/ole">
            <p:oleObj spid="_x0000_s314369" name="文档" r:id="rId3" imgW="8275853" imgH="4819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444500" y="1366838"/>
          <a:ext cx="8256588" cy="4125912"/>
        </p:xfrm>
        <a:graphic>
          <a:graphicData uri="http://schemas.openxmlformats.org/presentationml/2006/ole">
            <p:oleObj spid="_x0000_s313346" name="文档" r:id="rId3" imgW="8257122" imgH="41291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447675" y="2155825"/>
          <a:ext cx="8239125" cy="2528888"/>
        </p:xfrm>
        <a:graphic>
          <a:graphicData uri="http://schemas.openxmlformats.org/presentationml/2006/ole">
            <p:oleObj spid="_x0000_s312321" name="文档" r:id="rId3" imgW="8257122" imgH="25403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1129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1093788"/>
          <a:ext cx="8256588" cy="4670425"/>
        </p:xfrm>
        <a:graphic>
          <a:graphicData uri="http://schemas.openxmlformats.org/presentationml/2006/ole">
            <p:oleObj spid="_x0000_s11266" name="文档" r:id="rId3" imgW="8257122" imgH="46698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1027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924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0822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720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444500" y="2312988"/>
          <a:ext cx="8256588" cy="2232025"/>
        </p:xfrm>
        <a:graphic>
          <a:graphicData uri="http://schemas.openxmlformats.org/presentationml/2006/ole">
            <p:oleObj spid="_x0000_s306177" name="文档" r:id="rId3" imgW="8257122" imgH="2231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0515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0412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0310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0208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0105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44500" y="1925638"/>
          <a:ext cx="8256588" cy="3006725"/>
        </p:xfrm>
        <a:graphic>
          <a:graphicData uri="http://schemas.openxmlformats.org/presentationml/2006/ole">
            <p:oleObj spid="_x0000_s12290" name="文档" r:id="rId3" imgW="8257122" imgH="30068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5" name="Object 3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0003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9900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798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969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593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8" name="Object 6"/>
          <p:cNvGraphicFramePr>
            <a:graphicFrameLocks noChangeAspect="1"/>
          </p:cNvGraphicFramePr>
          <p:nvPr/>
        </p:nvGraphicFramePr>
        <p:xfrm>
          <a:off x="328613" y="2308225"/>
          <a:ext cx="8486775" cy="2239963"/>
        </p:xfrm>
        <a:graphic>
          <a:graphicData uri="http://schemas.openxmlformats.org/presentationml/2006/ole">
            <p:oleObj spid="_x0000_s294918" name="文档" r:id="rId3" imgW="8486207" imgH="22405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434975" y="1458913"/>
          <a:ext cx="8275638" cy="3938587"/>
        </p:xfrm>
        <a:graphic>
          <a:graphicData uri="http://schemas.openxmlformats.org/presentationml/2006/ole">
            <p:oleObj spid="_x0000_s293889" name="文档" r:id="rId3" imgW="8275853" imgH="39381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444500" y="1824038"/>
          <a:ext cx="8256588" cy="3208337"/>
        </p:xfrm>
        <a:graphic>
          <a:graphicData uri="http://schemas.openxmlformats.org/presentationml/2006/ole">
            <p:oleObj spid="_x0000_s292865" name="文档" r:id="rId3" imgW="8257122" imgH="32082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444500" y="1465263"/>
          <a:ext cx="8256588" cy="3927475"/>
        </p:xfrm>
        <a:graphic>
          <a:graphicData uri="http://schemas.openxmlformats.org/presentationml/2006/ole">
            <p:oleObj spid="_x0000_s291841" name="文档" r:id="rId3" imgW="8257122" imgH="39280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434975" y="2214563"/>
          <a:ext cx="8275638" cy="2427287"/>
        </p:xfrm>
        <a:graphic>
          <a:graphicData uri="http://schemas.openxmlformats.org/presentationml/2006/ole">
            <p:oleObj spid="_x0000_s290817" name="文档" r:id="rId3" imgW="8275853" imgH="24278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04" name="Object 4"/>
          <p:cNvGraphicFramePr>
            <a:graphicFrameLocks noChangeAspect="1"/>
          </p:cNvGraphicFramePr>
          <p:nvPr/>
        </p:nvGraphicFramePr>
        <p:xfrm>
          <a:off x="444500" y="1200150"/>
          <a:ext cx="8256588" cy="4457700"/>
        </p:xfrm>
        <a:graphic>
          <a:graphicData uri="http://schemas.openxmlformats.org/presentationml/2006/ole">
            <p:oleObj spid="_x0000_s409604" name="文档" r:id="rId3" imgW="8257122" imgH="44573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9793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444500" y="1266825"/>
          <a:ext cx="8256588" cy="4324350"/>
        </p:xfrm>
        <a:graphic>
          <a:graphicData uri="http://schemas.openxmlformats.org/presentationml/2006/ole">
            <p:oleObj spid="_x0000_s288769" name="文档" r:id="rId3" imgW="8257122" imgH="43240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774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867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434975" y="1852613"/>
          <a:ext cx="8275638" cy="3152775"/>
        </p:xfrm>
        <a:graphic>
          <a:graphicData uri="http://schemas.openxmlformats.org/presentationml/2006/ole">
            <p:oleObj spid="_x0000_s285697" name="文档" r:id="rId3" imgW="8275853" imgH="31531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846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364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82625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1601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8057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8577" name="Object 1"/>
          <p:cNvGraphicFramePr>
            <a:graphicFrameLocks noChangeAspect="1"/>
          </p:cNvGraphicFramePr>
          <p:nvPr/>
        </p:nvGraphicFramePr>
        <p:xfrm>
          <a:off x="444500" y="1989138"/>
          <a:ext cx="8256588" cy="2878137"/>
        </p:xfrm>
        <a:graphic>
          <a:graphicData uri="http://schemas.openxmlformats.org/presentationml/2006/ole">
            <p:oleObj spid="_x0000_s408577" name="文档" r:id="rId3" imgW="8257122" imgH="2877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7955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7852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7750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1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76481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75457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7443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340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7238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71361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7033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0755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931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268289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726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624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521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41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6316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214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11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009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6529" name="Object 1"/>
          <p:cNvGraphicFramePr>
            <a:graphicFrameLocks noChangeAspect="1"/>
          </p:cNvGraphicFramePr>
          <p:nvPr/>
        </p:nvGraphicFramePr>
        <p:xfrm>
          <a:off x="434975" y="1711325"/>
          <a:ext cx="8275638" cy="3435350"/>
        </p:xfrm>
        <a:graphic>
          <a:graphicData uri="http://schemas.openxmlformats.org/presentationml/2006/ole">
            <p:oleObj spid="_x0000_s406529" name="文档" r:id="rId3" imgW="8275853" imgH="34348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907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5804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5702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600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5497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5395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529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5190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08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4985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5505" name="Object 1"/>
          <p:cNvGraphicFramePr>
            <a:graphicFrameLocks noChangeAspect="1"/>
          </p:cNvGraphicFramePr>
          <p:nvPr/>
        </p:nvGraphicFramePr>
        <p:xfrm>
          <a:off x="434975" y="2563813"/>
          <a:ext cx="8275638" cy="1730375"/>
        </p:xfrm>
        <a:graphic>
          <a:graphicData uri="http://schemas.openxmlformats.org/presentationml/2006/ole">
            <p:oleObj spid="_x0000_s405505" name="文档" r:id="rId3" imgW="8275853" imgH="17311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4883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4781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419100" y="1971675"/>
          <a:ext cx="8307388" cy="2913063"/>
        </p:xfrm>
        <a:graphic>
          <a:graphicData uri="http://schemas.openxmlformats.org/presentationml/2006/ole">
            <p:oleObj spid="_x0000_s246785" name="文档" r:id="rId3" imgW="8364821" imgH="29153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4576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4473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4371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4268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4166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4064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961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48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0448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859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3756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654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3552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345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0345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4975" y="1920875"/>
          <a:ext cx="8275638" cy="3016250"/>
        </p:xfrm>
        <a:graphic>
          <a:graphicData uri="http://schemas.openxmlformats.org/presentationml/2006/ole">
            <p:oleObj spid="_x0000_s2050" name="文档" r:id="rId3" imgW="8275853" imgH="301694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43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0243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140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40140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38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0038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61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399361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8337" name="Object 1"/>
          <p:cNvGraphicFramePr>
            <a:graphicFrameLocks noChangeAspect="1"/>
          </p:cNvGraphicFramePr>
          <p:nvPr/>
        </p:nvGraphicFramePr>
        <p:xfrm>
          <a:off x="444500" y="1516063"/>
          <a:ext cx="8256588" cy="3825875"/>
        </p:xfrm>
        <a:graphic>
          <a:graphicData uri="http://schemas.openxmlformats.org/presentationml/2006/ole">
            <p:oleObj spid="_x0000_s398337" name="文档" r:id="rId3" imgW="8257122" imgH="38264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731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9731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628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9628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526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9526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4242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94242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321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9321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1900238"/>
          <a:ext cx="8256588" cy="3055937"/>
        </p:xfrm>
        <a:graphic>
          <a:graphicData uri="http://schemas.openxmlformats.org/presentationml/2006/ole">
            <p:oleObj spid="_x0000_s3074" name="文档" r:id="rId3" imgW="8257122" imgH="30558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21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9219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169" name="Object 1"/>
          <p:cNvGraphicFramePr>
            <a:graphicFrameLocks noChangeAspect="1"/>
          </p:cNvGraphicFramePr>
          <p:nvPr/>
        </p:nvGraphicFramePr>
        <p:xfrm>
          <a:off x="444500" y="1176338"/>
          <a:ext cx="8256588" cy="4506912"/>
        </p:xfrm>
        <a:graphic>
          <a:graphicData uri="http://schemas.openxmlformats.org/presentationml/2006/ole">
            <p:oleObj spid="_x0000_s391169" name="文档" r:id="rId3" imgW="8257122" imgH="45074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014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9014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21" name="Object 1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389121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09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8809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7073" name="Object 1"/>
          <p:cNvGraphicFramePr>
            <a:graphicFrameLocks noChangeAspect="1"/>
          </p:cNvGraphicFramePr>
          <p:nvPr/>
        </p:nvGraphicFramePr>
        <p:xfrm>
          <a:off x="434975" y="987425"/>
          <a:ext cx="8275638" cy="4884738"/>
        </p:xfrm>
        <a:graphic>
          <a:graphicData uri="http://schemas.openxmlformats.org/presentationml/2006/ole">
            <p:oleObj spid="_x0000_s387073" name="文档" r:id="rId3" imgW="8275853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052" name="Object 4"/>
          <p:cNvGraphicFramePr>
            <a:graphicFrameLocks noChangeAspect="1"/>
          </p:cNvGraphicFramePr>
          <p:nvPr/>
        </p:nvGraphicFramePr>
        <p:xfrm>
          <a:off x="444500" y="2143125"/>
          <a:ext cx="8256588" cy="2570163"/>
        </p:xfrm>
        <a:graphic>
          <a:graphicData uri="http://schemas.openxmlformats.org/presentationml/2006/ole">
            <p:oleObj spid="_x0000_s386052" name="文档" r:id="rId3" imgW="8257122" imgH="25705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502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8502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400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8400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297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8297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44500" y="1397000"/>
          <a:ext cx="8256588" cy="4064000"/>
        </p:xfrm>
        <a:graphic>
          <a:graphicData uri="http://schemas.openxmlformats.org/presentationml/2006/ole">
            <p:oleObj spid="_x0000_s4098" name="文档" r:id="rId3" imgW="8257122" imgH="40646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95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8195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92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8092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90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990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888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57" name="Object 1"/>
          <p:cNvGraphicFramePr>
            <a:graphicFrameLocks noChangeAspect="1"/>
          </p:cNvGraphicFramePr>
          <p:nvPr/>
        </p:nvGraphicFramePr>
        <p:xfrm>
          <a:off x="434975" y="969963"/>
          <a:ext cx="8275638" cy="4919662"/>
        </p:xfrm>
        <a:graphic>
          <a:graphicData uri="http://schemas.openxmlformats.org/presentationml/2006/ole">
            <p:oleObj spid="_x0000_s377857" name="文档" r:id="rId3" imgW="8275853" imgH="491956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833" name="Object 1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376833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8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5809" name="文档" r:id="rId3" imgW="8257122" imgH="21782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478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478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76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376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7273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34975" y="2840038"/>
          <a:ext cx="8275638" cy="1177925"/>
        </p:xfrm>
        <a:graphic>
          <a:graphicData uri="http://schemas.openxmlformats.org/presentationml/2006/ole">
            <p:oleObj spid="_x0000_s6146" name="文档" r:id="rId3" imgW="8275853" imgH="11773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171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8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7068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966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6864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7" name="Object 1"/>
          <p:cNvGraphicFramePr>
            <a:graphicFrameLocks noChangeAspect="1"/>
          </p:cNvGraphicFramePr>
          <p:nvPr/>
        </p:nvGraphicFramePr>
        <p:xfrm>
          <a:off x="444500" y="1931988"/>
          <a:ext cx="8256588" cy="2992437"/>
        </p:xfrm>
        <a:graphic>
          <a:graphicData uri="http://schemas.openxmlformats.org/presentationml/2006/ole">
            <p:oleObj spid="_x0000_s367617" name="文档" r:id="rId3" imgW="8257122" imgH="29917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6659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6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556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6454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6352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6249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92" y="1785926"/>
            <a:ext cx="9087908" cy="259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6147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5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6045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5" name="Object 1"/>
          <p:cNvGraphicFramePr>
            <a:graphicFrameLocks noChangeAspect="1"/>
          </p:cNvGraphicFramePr>
          <p:nvPr/>
        </p:nvGraphicFramePr>
        <p:xfrm>
          <a:off x="434975" y="1328738"/>
          <a:ext cx="8275638" cy="4200525"/>
        </p:xfrm>
        <a:graphic>
          <a:graphicData uri="http://schemas.openxmlformats.org/presentationml/2006/ole">
            <p:oleObj spid="_x0000_s359425" name="文档" r:id="rId3" imgW="8275853" imgH="41997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1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58401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7" name="Object 1"/>
          <p:cNvGraphicFramePr>
            <a:graphicFrameLocks noChangeAspect="1"/>
          </p:cNvGraphicFramePr>
          <p:nvPr/>
        </p:nvGraphicFramePr>
        <p:xfrm>
          <a:off x="444500" y="1939925"/>
          <a:ext cx="8256588" cy="2976563"/>
        </p:xfrm>
        <a:graphic>
          <a:graphicData uri="http://schemas.openxmlformats.org/presentationml/2006/ole">
            <p:oleObj spid="_x0000_s357377" name="文档" r:id="rId3" imgW="8257122" imgH="29765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3" name="Object 1"/>
          <p:cNvGraphicFramePr>
            <a:graphicFrameLocks noChangeAspect="1"/>
          </p:cNvGraphicFramePr>
          <p:nvPr/>
        </p:nvGraphicFramePr>
        <p:xfrm>
          <a:off x="434975" y="2840038"/>
          <a:ext cx="8275638" cy="1177925"/>
        </p:xfrm>
        <a:graphic>
          <a:graphicData uri="http://schemas.openxmlformats.org/presentationml/2006/ole">
            <p:oleObj spid="_x0000_s356353" name="文档" r:id="rId3" imgW="8275853" imgH="11773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9034490" cy="280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5" name="Object 1"/>
          <p:cNvGraphicFramePr>
            <a:graphicFrameLocks noChangeAspect="1"/>
          </p:cNvGraphicFramePr>
          <p:nvPr/>
        </p:nvGraphicFramePr>
        <p:xfrm>
          <a:off x="444500" y="2798763"/>
          <a:ext cx="8256588" cy="1258887"/>
        </p:xfrm>
        <a:graphic>
          <a:graphicData uri="http://schemas.openxmlformats.org/presentationml/2006/ole">
            <p:oleObj spid="_x0000_s354305" name="文档" r:id="rId3" imgW="8257122" imgH="12591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1" name="Object 1"/>
          <p:cNvGraphicFramePr>
            <a:graphicFrameLocks noChangeAspect="1"/>
          </p:cNvGraphicFramePr>
          <p:nvPr/>
        </p:nvGraphicFramePr>
        <p:xfrm>
          <a:off x="434975" y="1604963"/>
          <a:ext cx="8275638" cy="3648075"/>
        </p:xfrm>
        <a:graphic>
          <a:graphicData uri="http://schemas.openxmlformats.org/presentationml/2006/ole">
            <p:oleObj spid="_x0000_s353281" name="文档" r:id="rId3" imgW="8275853" imgH="36477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5225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71678"/>
            <a:ext cx="8672537" cy="35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3" name="Object 1"/>
          <p:cNvGraphicFramePr>
            <a:graphicFrameLocks noChangeAspect="1"/>
          </p:cNvGraphicFramePr>
          <p:nvPr/>
        </p:nvGraphicFramePr>
        <p:xfrm>
          <a:off x="444500" y="2641600"/>
          <a:ext cx="8256588" cy="1574800"/>
        </p:xfrm>
        <a:graphic>
          <a:graphicData uri="http://schemas.openxmlformats.org/presentationml/2006/ole">
            <p:oleObj spid="_x0000_s351233" name="文档" r:id="rId3" imgW="8257122" imgH="15751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09" name="Object 1"/>
          <p:cNvGraphicFramePr>
            <a:graphicFrameLocks noChangeAspect="1"/>
          </p:cNvGraphicFramePr>
          <p:nvPr/>
        </p:nvGraphicFramePr>
        <p:xfrm>
          <a:off x="444500" y="2120900"/>
          <a:ext cx="8256588" cy="2616200"/>
        </p:xfrm>
        <a:graphic>
          <a:graphicData uri="http://schemas.openxmlformats.org/presentationml/2006/ole">
            <p:oleObj spid="_x0000_s350209" name="文档" r:id="rId3" imgW="8257122" imgH="261668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5" name="Object 1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349185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4816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7" name="Object 1"/>
          <p:cNvGraphicFramePr>
            <a:graphicFrameLocks noChangeAspect="1"/>
          </p:cNvGraphicFramePr>
          <p:nvPr/>
        </p:nvGraphicFramePr>
        <p:xfrm>
          <a:off x="434975" y="2436813"/>
          <a:ext cx="8275638" cy="1984375"/>
        </p:xfrm>
        <a:graphic>
          <a:graphicData uri="http://schemas.openxmlformats.org/presentationml/2006/ole">
            <p:oleObj spid="_x0000_s347137" name="文档" r:id="rId3" imgW="8275853" imgH="19843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611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89" name="Object 1"/>
          <p:cNvGraphicFramePr>
            <a:graphicFrameLocks noChangeAspect="1"/>
          </p:cNvGraphicFramePr>
          <p:nvPr/>
        </p:nvGraphicFramePr>
        <p:xfrm>
          <a:off x="434975" y="1838325"/>
          <a:ext cx="8275638" cy="3181350"/>
        </p:xfrm>
        <a:graphic>
          <a:graphicData uri="http://schemas.openxmlformats.org/presentationml/2006/ole">
            <p:oleObj spid="_x0000_s345089" name="文档" r:id="rId3" imgW="8275853" imgH="31819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4406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4304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201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34975" y="2617788"/>
          <a:ext cx="8275638" cy="1620837"/>
        </p:xfrm>
        <a:graphic>
          <a:graphicData uri="http://schemas.openxmlformats.org/presentationml/2006/ole">
            <p:oleObj spid="_x0000_s8195" name="文档" r:id="rId3" imgW="8275853" imgH="16216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099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3996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338945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444500" y="1577975"/>
          <a:ext cx="8256588" cy="3702050"/>
        </p:xfrm>
        <a:graphic>
          <a:graphicData uri="http://schemas.openxmlformats.org/presentationml/2006/ole">
            <p:oleObj spid="_x0000_s337921" name="文档" r:id="rId3" imgW="8257122" imgH="37018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689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58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444500" y="1357313"/>
          <a:ext cx="8256588" cy="4144962"/>
        </p:xfrm>
        <a:graphic>
          <a:graphicData uri="http://schemas.openxmlformats.org/presentationml/2006/ole">
            <p:oleObj spid="_x0000_s334849" name="文档" r:id="rId3" imgW="8257122" imgH="41449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382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3280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177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34975" y="1020763"/>
          <a:ext cx="8275638" cy="4816475"/>
        </p:xfrm>
        <a:graphic>
          <a:graphicData uri="http://schemas.openxmlformats.org/presentationml/2006/ole">
            <p:oleObj spid="_x0000_s9218" name="文档" r:id="rId3" imgW="8275853" imgH="48168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075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329729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2870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32768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665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434975" y="1168400"/>
          <a:ext cx="8275638" cy="4522788"/>
        </p:xfrm>
        <a:graphic>
          <a:graphicData uri="http://schemas.openxmlformats.org/presentationml/2006/ole">
            <p:oleObj spid="_x0000_s325633" name="文档" r:id="rId3" imgW="8275853" imgH="45261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419100" y="1055688"/>
          <a:ext cx="8307388" cy="4746625"/>
        </p:xfrm>
        <a:graphic>
          <a:graphicData uri="http://schemas.openxmlformats.org/presentationml/2006/ole">
            <p:oleObj spid="_x0000_s324609" name="文档" r:id="rId3" imgW="8364821" imgH="4750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393700" y="1138238"/>
          <a:ext cx="8358188" cy="4583112"/>
        </p:xfrm>
        <a:graphic>
          <a:graphicData uri="http://schemas.openxmlformats.org/presentationml/2006/ole">
            <p:oleObj spid="_x0000_s323585" name="文档" r:id="rId3" imgW="8463514" imgH="48788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322561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2153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956</TotalTime>
  <Words>0</Words>
  <Application>Microsoft Office PowerPoint</Application>
  <PresentationFormat>全屏显示(4:3)</PresentationFormat>
  <Paragraphs>0</Paragraphs>
  <Slides>183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183</vt:i4>
      </vt:variant>
    </vt:vector>
  </HeadingPairs>
  <TitlesOfParts>
    <vt:vector size="18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LF</cp:lastModifiedBy>
  <cp:revision>历史备课大师【全免费】</cp:revision>
  <dcterms:modified xsi:type="dcterms:W3CDTF">2017-07-05T02:48:27Z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