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slides/slide229.xml" ContentType="application/vnd.openxmlformats-officedocument.presentationml.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18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s/slide207.xml" ContentType="application/vnd.openxmlformats-officedocument.presentationml.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232.xml" ContentType="application/vnd.openxmlformats-officedocument.presentationml.slide+xml"/>
  <Override PartName="/ppt/slides/slide24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69.xml" ContentType="application/vnd.openxmlformats-officedocument.presentationml.slide+xml"/>
  <Override PartName="/ppt/slides/slide221.xml" ContentType="application/vnd.openxmlformats-officedocument.presentationml.slide+xml"/>
  <Override PartName="/ppt/tableStyles.xml" ContentType="application/vnd.openxmlformats-officedocument.presentationml.tableStyles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194.xml" ContentType="application/vnd.openxmlformats-officedocument.presentationml.slide+xml"/>
  <Override PartName="/ppt/slides/slide210.xml" ContentType="application/vnd.openxmlformats-officedocument.presentationml.slide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slides/slide183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slides/slide172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Default Extension="png" ContentType="image/png"/>
  <Override PartName="/ppt/slides/slide55.xml" ContentType="application/vnd.openxmlformats-officedocument.presentationml.slide+xml"/>
  <Override PartName="/ppt/slides/slide237.xml" ContentType="application/vnd.openxmlformats-officedocument.presentationml.slide+xml"/>
  <Override PartName="/ppt/theme/theme2.xml" ContentType="application/vnd.openxmlformats-officedocument.them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215.xml" ContentType="application/vnd.openxmlformats-officedocument.presentationml.slide+xml"/>
  <Override PartName="/ppt/slides/slide226.xml" ContentType="application/vnd.openxmlformats-officedocument.presentationml.slide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199.xml" ContentType="application/vnd.openxmlformats-officedocument.presentationml.slide+xml"/>
  <Override PartName="/ppt/slides/slide204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188.xml" ContentType="application/vnd.openxmlformats-officedocument.presentationml.slide+xml"/>
  <Override PartName="/ppt/slides/slide211.xml" ContentType="application/vnd.openxmlformats-officedocument.presentationml.slide+xml"/>
  <Override PartName="/ppt/slides/slide222.xml" ContentType="application/vnd.openxmlformats-officedocument.presentationml.slide+xml"/>
  <Override PartName="/ppt/slides/slide240.xml" ContentType="application/vnd.openxmlformats-officedocument.presentationml.slide+xml"/>
  <Override PartName="/ppt/slides/slide119.xml" ContentType="application/vnd.openxmlformats-officedocument.presentationml.slide+xml"/>
  <Override PartName="/ppt/slides/slide148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s/slide195.xml" ContentType="application/vnd.openxmlformats-officedocument.presentationml.slide+xml"/>
  <Override PartName="/ppt/slides/slide200.xml" ContentType="application/vnd.openxmlformats-officedocument.presentationml.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55.xml" ContentType="application/vnd.openxmlformats-officedocument.presentationml.slide+xml"/>
  <Override PartName="/ppt/slides/slide173.xml" ContentType="application/vnd.openxmlformats-officedocument.presentationml.slide+xml"/>
  <Override PartName="/ppt/slides/slide184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slides/slide144.xml" ContentType="application/vnd.openxmlformats-officedocument.presentationml.slide+xml"/>
  <Override PartName="/ppt/slides/slide162.xml" ContentType="application/vnd.openxmlformats-officedocument.presentationml.slide+xml"/>
  <Override PartName="/ppt/slides/slide191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51.xml" ContentType="application/vnd.openxmlformats-officedocument.presentationml.slide+xml"/>
  <Override PartName="/ppt/slides/slide180.xml" ContentType="application/vnd.openxmlformats-officedocument.presentationml.slide+xml"/>
  <Override PartName="/ppt/slides/slide2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s/slide209.xml" ContentType="application/vnd.openxmlformats-officedocument.presentationml.slide+xml"/>
  <Override PartName="/ppt/slides/slide227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s/slide216.xml" ContentType="application/vnd.openxmlformats-officedocument.presentationml.slide+xml"/>
  <Override PartName="/ppt/slides/slide234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89.xml" ContentType="application/vnd.openxmlformats-officedocument.presentationml.slide+xml"/>
  <Override PartName="/ppt/slides/slide205.xml" ContentType="application/vnd.openxmlformats-officedocument.presentationml.slide+xml"/>
  <Override PartName="/ppt/slides/slide223.xml" ContentType="application/vnd.openxmlformats-officedocument.presentationml.slide+xml"/>
  <Override PartName="/ppt/slides/slide241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78.xml" ContentType="application/vnd.openxmlformats-officedocument.presentationml.slide+xml"/>
  <Override PartName="/ppt/slides/slide196.xml" ContentType="application/vnd.openxmlformats-officedocument.presentationml.slide+xml"/>
  <Override PartName="/ppt/slides/slide212.xml" ContentType="application/vnd.openxmlformats-officedocument.presentationml.slide+xml"/>
  <Override PartName="/ppt/slides/slide230.xml" ContentType="application/vnd.openxmlformats-officedocument.presentationml.slide+xml"/>
  <Override PartName="/ppt/slides/slide138.xml" ContentType="application/vnd.openxmlformats-officedocument.presentationml.slide+xml"/>
  <Override PartName="/ppt/slides/slide167.xml" ContentType="application/vnd.openxmlformats-officedocument.presentationml.slide+xml"/>
  <Override PartName="/ppt/slides/slide185.xml" ContentType="application/vnd.openxmlformats-officedocument.presentationml.slide+xml"/>
  <Override PartName="/ppt/slides/slide201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74.xml" ContentType="application/vnd.openxmlformats-officedocument.presentationml.slide+xml"/>
  <Override PartName="/ppt/slides/slide192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163.xml" ContentType="application/vnd.openxmlformats-officedocument.presentationml.slide+xml"/>
  <Override PartName="/ppt/slides/slide181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170.xml" ContentType="application/vnd.openxmlformats-officedocument.presentationml.slide+xml"/>
  <Override PartName="/ppt/slides/slide239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s/slide217.xml" ContentType="application/vnd.openxmlformats-officedocument.presentationml.slide+xml"/>
  <Override PartName="/ppt/slides/slide228.xml" ContentType="application/vnd.openxmlformats-officedocument.presentationml.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s/slide206.xml" ContentType="application/vnd.openxmlformats-officedocument.presentationml.slide+xml"/>
  <Override PartName="/ppt/slides/slide235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s/slide213.xml" ContentType="application/vnd.openxmlformats-officedocument.presentationml.slide+xml"/>
  <Override PartName="/ppt/slides/slide224.xml" ContentType="application/vnd.openxmlformats-officedocument.presentationml.slide+xml"/>
  <Override PartName="/ppt/slides/slide242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slides/slide168.xml" ContentType="application/vnd.openxmlformats-officedocument.presentationml.slide+xml"/>
  <Override PartName="/ppt/slides/slide179.xml" ContentType="application/vnd.openxmlformats-officedocument.presentationml.slide+xml"/>
  <Override PartName="/ppt/slides/slide197.xml" ContentType="application/vnd.openxmlformats-officedocument.presentationml.slide+xml"/>
  <Override PartName="/ppt/slides/slide202.xml" ContentType="application/vnd.openxmlformats-officedocument.presentationml.slide+xml"/>
  <Override PartName="/ppt/slides/slide231.xml" ContentType="application/vnd.openxmlformats-officedocument.presentationml.slide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slides/slide186.xml" ContentType="application/vnd.openxmlformats-officedocument.presentationml.slide+xml"/>
  <Override PartName="/ppt/slides/slide220.xml" ContentType="application/vnd.openxmlformats-officedocument.presentationml.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slides/slide193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slides/slide182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s/slide236.xml" ContentType="application/vnd.openxmlformats-officedocument.presentationml.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slides/slide225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slides/slide214.xml" ContentType="application/vnd.openxmlformats-officedocument.presentationml.slide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87.xml" ContentType="application/vnd.openxmlformats-officedocument.presentationml.slide+xml"/>
  <Override PartName="/ppt/slides/slide198.xml" ContentType="application/vnd.openxmlformats-officedocument.presentationml.slide+xml"/>
  <Override PartName="/ppt/slides/slide203.xml" ContentType="application/vnd.openxmlformats-officedocument.presentationml.slide+xml"/>
  <Override PartName="/docProps/custom.xml" ContentType="application/vnd.openxmlformats-officedocument.custom-properties+xml"/>
  <Override PartName="/ppt/slides/slide129.xml" ContentType="application/vnd.openxmlformats-officedocument.presentationml.slide+xml"/>
  <Override PartName="/ppt/slides/slide176.xml" ContentType="application/vnd.openxmlformats-officedocument.presentationml.slide+xml"/>
  <Override PartName="/ppt/slides/slide118.xml" ContentType="application/vnd.openxmlformats-officedocument.presentationml.slide+xml"/>
  <Override PartName="/ppt/slides/slide165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90.xml" ContentType="application/vnd.openxmlformats-officedocument.presentationml.slide+xml"/>
  <Override PartName="/ppt/viewProps.xml" ContentType="application/vnd.openxmlformats-officedocument.presentationml.viewProps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slides/slide208.xml" ContentType="application/vnd.openxmlformats-officedocument.presentationml.slide+xml"/>
  <Override PartName="/ppt/slides/slide219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s/slide244.xml" ContentType="application/vnd.openxmlformats-officedocument.presentationml.slide+xml"/>
  <Override PartName="/ppt/slides/slide51.xml" ContentType="application/vnd.openxmlformats-officedocument.presentationml.slide+xml"/>
  <Override PartName="/ppt/slides/slide23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4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3" r:id="rId98"/>
    <p:sldId id="354" r:id="rId99"/>
    <p:sldId id="355" r:id="rId100"/>
    <p:sldId id="356" r:id="rId101"/>
    <p:sldId id="357" r:id="rId102"/>
    <p:sldId id="358" r:id="rId103"/>
    <p:sldId id="359" r:id="rId104"/>
    <p:sldId id="360" r:id="rId105"/>
    <p:sldId id="361" r:id="rId106"/>
    <p:sldId id="362" r:id="rId107"/>
    <p:sldId id="363" r:id="rId108"/>
    <p:sldId id="364" r:id="rId109"/>
    <p:sldId id="365" r:id="rId110"/>
    <p:sldId id="366" r:id="rId111"/>
    <p:sldId id="367" r:id="rId112"/>
    <p:sldId id="368" r:id="rId113"/>
    <p:sldId id="369" r:id="rId114"/>
    <p:sldId id="370" r:id="rId115"/>
    <p:sldId id="371" r:id="rId116"/>
    <p:sldId id="372" r:id="rId117"/>
    <p:sldId id="373" r:id="rId118"/>
    <p:sldId id="374" r:id="rId119"/>
    <p:sldId id="375" r:id="rId120"/>
    <p:sldId id="376" r:id="rId121"/>
    <p:sldId id="377" r:id="rId122"/>
    <p:sldId id="378" r:id="rId123"/>
    <p:sldId id="379" r:id="rId124"/>
    <p:sldId id="380" r:id="rId125"/>
    <p:sldId id="381" r:id="rId126"/>
    <p:sldId id="382" r:id="rId127"/>
    <p:sldId id="383" r:id="rId128"/>
    <p:sldId id="384" r:id="rId129"/>
    <p:sldId id="385" r:id="rId130"/>
    <p:sldId id="386" r:id="rId131"/>
    <p:sldId id="387" r:id="rId132"/>
    <p:sldId id="388" r:id="rId133"/>
    <p:sldId id="389" r:id="rId134"/>
    <p:sldId id="390" r:id="rId135"/>
    <p:sldId id="391" r:id="rId136"/>
    <p:sldId id="392" r:id="rId137"/>
    <p:sldId id="393" r:id="rId138"/>
    <p:sldId id="394" r:id="rId139"/>
    <p:sldId id="395" r:id="rId140"/>
    <p:sldId id="396" r:id="rId141"/>
    <p:sldId id="397" r:id="rId142"/>
    <p:sldId id="398" r:id="rId143"/>
    <p:sldId id="399" r:id="rId144"/>
    <p:sldId id="400" r:id="rId145"/>
    <p:sldId id="401" r:id="rId146"/>
    <p:sldId id="402" r:id="rId147"/>
    <p:sldId id="403" r:id="rId148"/>
    <p:sldId id="404" r:id="rId149"/>
    <p:sldId id="405" r:id="rId150"/>
    <p:sldId id="406" r:id="rId151"/>
    <p:sldId id="407" r:id="rId152"/>
    <p:sldId id="408" r:id="rId153"/>
    <p:sldId id="409" r:id="rId154"/>
    <p:sldId id="410" r:id="rId155"/>
    <p:sldId id="411" r:id="rId156"/>
    <p:sldId id="412" r:id="rId157"/>
    <p:sldId id="413" r:id="rId158"/>
    <p:sldId id="414" r:id="rId159"/>
    <p:sldId id="415" r:id="rId160"/>
    <p:sldId id="416" r:id="rId161"/>
    <p:sldId id="417" r:id="rId162"/>
    <p:sldId id="418" r:id="rId163"/>
    <p:sldId id="419" r:id="rId164"/>
    <p:sldId id="420" r:id="rId165"/>
    <p:sldId id="421" r:id="rId166"/>
    <p:sldId id="422" r:id="rId167"/>
    <p:sldId id="423" r:id="rId168"/>
    <p:sldId id="424" r:id="rId169"/>
    <p:sldId id="425" r:id="rId170"/>
    <p:sldId id="426" r:id="rId171"/>
    <p:sldId id="427" r:id="rId172"/>
    <p:sldId id="428" r:id="rId173"/>
    <p:sldId id="429" r:id="rId174"/>
    <p:sldId id="430" r:id="rId175"/>
    <p:sldId id="431" r:id="rId176"/>
    <p:sldId id="432" r:id="rId177"/>
    <p:sldId id="433" r:id="rId178"/>
    <p:sldId id="434" r:id="rId179"/>
    <p:sldId id="435" r:id="rId180"/>
    <p:sldId id="436" r:id="rId181"/>
    <p:sldId id="437" r:id="rId182"/>
    <p:sldId id="438" r:id="rId183"/>
    <p:sldId id="439" r:id="rId184"/>
    <p:sldId id="440" r:id="rId185"/>
    <p:sldId id="441" r:id="rId186"/>
    <p:sldId id="442" r:id="rId187"/>
    <p:sldId id="443" r:id="rId188"/>
    <p:sldId id="444" r:id="rId189"/>
    <p:sldId id="445" r:id="rId190"/>
    <p:sldId id="446" r:id="rId191"/>
    <p:sldId id="447" r:id="rId192"/>
    <p:sldId id="448" r:id="rId193"/>
    <p:sldId id="449" r:id="rId194"/>
    <p:sldId id="450" r:id="rId195"/>
    <p:sldId id="451" r:id="rId196"/>
    <p:sldId id="452" r:id="rId197"/>
    <p:sldId id="453" r:id="rId198"/>
    <p:sldId id="454" r:id="rId199"/>
    <p:sldId id="455" r:id="rId200"/>
    <p:sldId id="456" r:id="rId201"/>
    <p:sldId id="457" r:id="rId202"/>
    <p:sldId id="458" r:id="rId203"/>
    <p:sldId id="459" r:id="rId204"/>
    <p:sldId id="460" r:id="rId205"/>
    <p:sldId id="461" r:id="rId206"/>
    <p:sldId id="462" r:id="rId207"/>
    <p:sldId id="463" r:id="rId208"/>
    <p:sldId id="464" r:id="rId209"/>
    <p:sldId id="465" r:id="rId210"/>
    <p:sldId id="466" r:id="rId211"/>
    <p:sldId id="467" r:id="rId212"/>
    <p:sldId id="468" r:id="rId213"/>
    <p:sldId id="469" r:id="rId214"/>
    <p:sldId id="470" r:id="rId215"/>
    <p:sldId id="471" r:id="rId216"/>
    <p:sldId id="472" r:id="rId217"/>
    <p:sldId id="473" r:id="rId218"/>
    <p:sldId id="474" r:id="rId219"/>
    <p:sldId id="475" r:id="rId220"/>
    <p:sldId id="476" r:id="rId221"/>
    <p:sldId id="477" r:id="rId222"/>
    <p:sldId id="478" r:id="rId223"/>
    <p:sldId id="479" r:id="rId224"/>
    <p:sldId id="480" r:id="rId225"/>
    <p:sldId id="481" r:id="rId226"/>
    <p:sldId id="482" r:id="rId227"/>
    <p:sldId id="483" r:id="rId228"/>
    <p:sldId id="484" r:id="rId229"/>
    <p:sldId id="485" r:id="rId230"/>
    <p:sldId id="486" r:id="rId231"/>
    <p:sldId id="487" r:id="rId232"/>
    <p:sldId id="488" r:id="rId233"/>
    <p:sldId id="489" r:id="rId234"/>
    <p:sldId id="490" r:id="rId235"/>
    <p:sldId id="491" r:id="rId236"/>
    <p:sldId id="492" r:id="rId237"/>
    <p:sldId id="493" r:id="rId238"/>
    <p:sldId id="494" r:id="rId239"/>
    <p:sldId id="495" r:id="rId240"/>
    <p:sldId id="496" r:id="rId241"/>
    <p:sldId id="497" r:id="rId242"/>
    <p:sldId id="498" r:id="rId243"/>
    <p:sldId id="499" r:id="rId244"/>
    <p:sldId id="500" r:id="rId24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26" Type="http://schemas.openxmlformats.org/officeDocument/2006/relationships/slide" Target="slides/slide225.xml"/><Relationship Id="rId247" Type="http://schemas.openxmlformats.org/officeDocument/2006/relationships/presProps" Target="presProps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37" Type="http://schemas.openxmlformats.org/officeDocument/2006/relationships/slide" Target="slides/slide236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27" Type="http://schemas.openxmlformats.org/officeDocument/2006/relationships/slide" Target="slides/slide226.xml"/><Relationship Id="rId248" Type="http://schemas.openxmlformats.org/officeDocument/2006/relationships/viewProps" Target="viewProp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slide" Target="slides/slide186.xml"/><Relationship Id="rId217" Type="http://schemas.openxmlformats.org/officeDocument/2006/relationships/slide" Target="slides/slide2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38" Type="http://schemas.openxmlformats.org/officeDocument/2006/relationships/slide" Target="slides/slide237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2" Type="http://schemas.openxmlformats.org/officeDocument/2006/relationships/slide" Target="slides/slide201.xml"/><Relationship Id="rId207" Type="http://schemas.openxmlformats.org/officeDocument/2006/relationships/slide" Target="slides/slide206.xml"/><Relationship Id="rId223" Type="http://schemas.openxmlformats.org/officeDocument/2006/relationships/slide" Target="slides/slide222.xml"/><Relationship Id="rId228" Type="http://schemas.openxmlformats.org/officeDocument/2006/relationships/slide" Target="slides/slide227.xml"/><Relationship Id="rId244" Type="http://schemas.openxmlformats.org/officeDocument/2006/relationships/slide" Target="slides/slide243.xml"/><Relationship Id="rId249" Type="http://schemas.openxmlformats.org/officeDocument/2006/relationships/theme" Target="theme/theme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3" Type="http://schemas.openxmlformats.org/officeDocument/2006/relationships/slide" Target="slides/slide212.xml"/><Relationship Id="rId218" Type="http://schemas.openxmlformats.org/officeDocument/2006/relationships/slide" Target="slides/slide217.xml"/><Relationship Id="rId234" Type="http://schemas.openxmlformats.org/officeDocument/2006/relationships/slide" Target="slides/slide233.xml"/><Relationship Id="rId239" Type="http://schemas.openxmlformats.org/officeDocument/2006/relationships/slide" Target="slides/slide238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50" Type="http://schemas.openxmlformats.org/officeDocument/2006/relationships/tableStyles" Target="tableStyles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208" Type="http://schemas.openxmlformats.org/officeDocument/2006/relationships/slide" Target="slides/slide207.xml"/><Relationship Id="rId229" Type="http://schemas.openxmlformats.org/officeDocument/2006/relationships/slide" Target="slides/slide228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0" Type="http://schemas.openxmlformats.org/officeDocument/2006/relationships/slide" Target="slides/slide239.xml"/><Relationship Id="rId245" Type="http://schemas.openxmlformats.org/officeDocument/2006/relationships/slide" Target="slides/slide244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219" Type="http://schemas.openxmlformats.org/officeDocument/2006/relationships/slide" Target="slides/slide21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0" Type="http://schemas.openxmlformats.org/officeDocument/2006/relationships/slide" Target="slides/slide229.xml"/><Relationship Id="rId235" Type="http://schemas.openxmlformats.org/officeDocument/2006/relationships/slide" Target="slides/slide234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0" Type="http://schemas.openxmlformats.org/officeDocument/2006/relationships/slide" Target="slides/slide219.xml"/><Relationship Id="rId225" Type="http://schemas.openxmlformats.org/officeDocument/2006/relationships/slide" Target="slides/slide224.xml"/><Relationship Id="rId241" Type="http://schemas.openxmlformats.org/officeDocument/2006/relationships/slide" Target="slides/slide240.xml"/><Relationship Id="rId246" Type="http://schemas.openxmlformats.org/officeDocument/2006/relationships/notesMaster" Target="notesMasters/notesMaster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slide" Target="slides/slide241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slide" Target="slides/slide24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drawings/_rels/vmlDrawing1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emf"/></Relationships>
</file>

<file path=ppt/drawings/_rels/vmlDrawing1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emf"/></Relationships>
</file>

<file path=ppt/drawings/_rels/vmlDrawing1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emf"/></Relationships>
</file>

<file path=ppt/drawings/_rels/vmlDrawing1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emf"/></Relationships>
</file>

<file path=ppt/drawings/_rels/vmlDrawing1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emf"/></Relationships>
</file>

<file path=ppt/drawings/_rels/vmlDrawing1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8.emf"/></Relationships>
</file>

<file path=ppt/drawings/_rels/vmlDrawing1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emf"/></Relationships>
</file>

<file path=ppt/drawings/_rels/vmlDrawing1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emf"/></Relationships>
</file>

<file path=ppt/drawings/_rels/vmlDrawing1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emf"/></Relationships>
</file>

<file path=ppt/drawings/_rels/vmlDrawing1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emf"/></Relationships>
</file>

<file path=ppt/drawings/_rels/vmlDrawing1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4.emf"/></Relationships>
</file>

<file path=ppt/drawings/_rels/vmlDrawing1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5.emf"/></Relationships>
</file>

<file path=ppt/drawings/_rels/vmlDrawing1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6.emf"/></Relationships>
</file>

<file path=ppt/drawings/_rels/vmlDrawing1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7.emf"/></Relationships>
</file>

<file path=ppt/drawings/_rels/vmlDrawing1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8.emf"/></Relationships>
</file>

<file path=ppt/drawings/_rels/vmlDrawing1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9.emf"/></Relationships>
</file>

<file path=ppt/drawings/_rels/vmlDrawing1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0.emf"/></Relationships>
</file>

<file path=ppt/drawings/_rels/vmlDrawing1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2.emf"/></Relationships>
</file>

<file path=ppt/drawings/_rels/vmlDrawing1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3.emf"/></Relationships>
</file>

<file path=ppt/drawings/_rels/vmlDrawing1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4.emf"/></Relationships>
</file>

<file path=ppt/drawings/_rels/vmlDrawing1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emf"/></Relationships>
</file>

<file path=ppt/drawings/_rels/vmlDrawing1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6.emf"/></Relationships>
</file>

<file path=ppt/drawings/_rels/vmlDrawing1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7.emf"/></Relationships>
</file>

<file path=ppt/drawings/_rels/vmlDrawing1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8.emf"/></Relationships>
</file>

<file path=ppt/drawings/_rels/vmlDrawing1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9.emf"/></Relationships>
</file>

<file path=ppt/drawings/_rels/vmlDrawing1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0.emf"/></Relationships>
</file>

<file path=ppt/drawings/_rels/vmlDrawing1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2.emf"/></Relationships>
</file>

<file path=ppt/drawings/_rels/vmlDrawing1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3.emf"/></Relationships>
</file>

<file path=ppt/drawings/_rels/vmlDrawing1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4.emf"/></Relationships>
</file>

<file path=ppt/drawings/_rels/vmlDrawing1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5.emf"/></Relationships>
</file>

<file path=ppt/drawings/_rels/vmlDrawing1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6.emf"/></Relationships>
</file>

<file path=ppt/drawings/_rels/vmlDrawing1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7.emf"/></Relationships>
</file>

<file path=ppt/drawings/_rels/vmlDrawing1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8.emf"/></Relationships>
</file>

<file path=ppt/drawings/_rels/vmlDrawing1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9.emf"/></Relationships>
</file>

<file path=ppt/drawings/_rels/vmlDrawing1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0.emf"/></Relationships>
</file>

<file path=ppt/drawings/_rels/vmlDrawing1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2.emf"/></Relationships>
</file>

<file path=ppt/drawings/_rels/vmlDrawing1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3.emf"/></Relationships>
</file>

<file path=ppt/drawings/_rels/vmlDrawing1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4.emf"/></Relationships>
</file>

<file path=ppt/drawings/_rels/vmlDrawing1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5.emf"/></Relationships>
</file>

<file path=ppt/drawings/_rels/vmlDrawing1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6.emf"/></Relationships>
</file>

<file path=ppt/drawings/_rels/vmlDrawing1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7.emf"/></Relationships>
</file>

<file path=ppt/drawings/_rels/vmlDrawing1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8.emf"/></Relationships>
</file>

<file path=ppt/drawings/_rels/vmlDrawing1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9.emf"/></Relationships>
</file>

<file path=ppt/drawings/_rels/vmlDrawing1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0.emf"/></Relationships>
</file>

<file path=ppt/drawings/_rels/vmlDrawing1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2.emf"/></Relationships>
</file>

<file path=ppt/drawings/_rels/vmlDrawing1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3.emf"/></Relationships>
</file>

<file path=ppt/drawings/_rels/vmlDrawing1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4.emf"/></Relationships>
</file>

<file path=ppt/drawings/_rels/vmlDrawing1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5.emf"/></Relationships>
</file>

<file path=ppt/drawings/_rels/vmlDrawing1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6.emf"/></Relationships>
</file>

<file path=ppt/drawings/_rels/vmlDrawing1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7.emf"/></Relationships>
</file>

<file path=ppt/drawings/_rels/vmlDrawing1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8.emf"/></Relationships>
</file>

<file path=ppt/drawings/_rels/vmlDrawing1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9.emf"/></Relationships>
</file>

<file path=ppt/drawings/_rels/vmlDrawing1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0.emf"/></Relationships>
</file>

<file path=ppt/drawings/_rels/vmlDrawing1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2.emf"/></Relationships>
</file>

<file path=ppt/drawings/_rels/vmlDrawing1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3.emf"/></Relationships>
</file>

<file path=ppt/drawings/_rels/vmlDrawing1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4.emf"/></Relationships>
</file>

<file path=ppt/drawings/_rels/vmlDrawing1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5.emf"/></Relationships>
</file>

<file path=ppt/drawings/_rels/vmlDrawing1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6.emf"/></Relationships>
</file>

<file path=ppt/drawings/_rels/vmlDrawing1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7.emf"/></Relationships>
</file>

<file path=ppt/drawings/_rels/vmlDrawing1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8.emf"/></Relationships>
</file>

<file path=ppt/drawings/_rels/vmlDrawing1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9.emf"/></Relationships>
</file>

<file path=ppt/drawings/_rels/vmlDrawing1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0.emf"/></Relationships>
</file>

<file path=ppt/drawings/_rels/vmlDrawing1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2.emf"/></Relationships>
</file>

<file path=ppt/drawings/_rels/vmlDrawing1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3.emf"/></Relationships>
</file>

<file path=ppt/drawings/_rels/vmlDrawing1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4.emf"/></Relationships>
</file>

<file path=ppt/drawings/_rels/vmlDrawing1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5.emf"/></Relationships>
</file>

<file path=ppt/drawings/_rels/vmlDrawing1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6.emf"/></Relationships>
</file>

<file path=ppt/drawings/_rels/vmlDrawing1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7.emf"/></Relationships>
</file>

<file path=ppt/drawings/_rels/vmlDrawing1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8.emf"/></Relationships>
</file>

<file path=ppt/drawings/_rels/vmlDrawing1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9.emf"/></Relationships>
</file>

<file path=ppt/drawings/_rels/vmlDrawing1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0.emf"/></Relationships>
</file>

<file path=ppt/drawings/_rels/vmlDrawing1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1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2.emf"/></Relationships>
</file>

<file path=ppt/drawings/_rels/vmlDrawing1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3.emf"/></Relationships>
</file>

<file path=ppt/drawings/_rels/vmlDrawing1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4.emf"/></Relationships>
</file>

<file path=ppt/drawings/_rels/vmlDrawing1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5.emf"/></Relationships>
</file>

<file path=ppt/drawings/_rels/vmlDrawing1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6.emf"/></Relationships>
</file>

<file path=ppt/drawings/_rels/vmlDrawing1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7.emf"/></Relationships>
</file>

<file path=ppt/drawings/_rels/vmlDrawing1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8.emf"/></Relationships>
</file>

<file path=ppt/drawings/_rels/vmlDrawing1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9.emf"/></Relationships>
</file>

<file path=ppt/drawings/_rels/vmlDrawing1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0.emf"/></Relationships>
</file>

<file path=ppt/drawings/_rels/vmlDrawing1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2.emf"/></Relationships>
</file>

<file path=ppt/drawings/_rels/vmlDrawing1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3.emf"/></Relationships>
</file>

<file path=ppt/drawings/_rels/vmlDrawing1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4.emf"/></Relationships>
</file>

<file path=ppt/drawings/_rels/vmlDrawing1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5.emf"/></Relationships>
</file>

<file path=ppt/drawings/_rels/vmlDrawing1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6.emf"/></Relationships>
</file>

<file path=ppt/drawings/_rels/vmlDrawing1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7.emf"/></Relationships>
</file>

<file path=ppt/drawings/_rels/vmlDrawing1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8.emf"/></Relationships>
</file>

<file path=ppt/drawings/_rels/vmlDrawing1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9.emf"/></Relationships>
</file>

<file path=ppt/drawings/_rels/vmlDrawing1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0.emf"/></Relationships>
</file>

<file path=ppt/drawings/_rels/vmlDrawing1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2.emf"/></Relationships>
</file>

<file path=ppt/drawings/_rels/vmlDrawing2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3.emf"/></Relationships>
</file>

<file path=ppt/drawings/_rels/vmlDrawing2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4.emf"/></Relationships>
</file>

<file path=ppt/drawings/_rels/vmlDrawing2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5.emf"/></Relationships>
</file>

<file path=ppt/drawings/_rels/vmlDrawing2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6.emf"/></Relationships>
</file>

<file path=ppt/drawings/_rels/vmlDrawing2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7.emf"/></Relationships>
</file>

<file path=ppt/drawings/_rels/vmlDrawing2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8.emf"/></Relationships>
</file>

<file path=ppt/drawings/_rels/vmlDrawing2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9.emf"/></Relationships>
</file>

<file path=ppt/drawings/_rels/vmlDrawing2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0.emf"/></Relationships>
</file>

<file path=ppt/drawings/_rels/vmlDrawing2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2.emf"/></Relationships>
</file>

<file path=ppt/drawings/_rels/vmlDrawing2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3.emf"/></Relationships>
</file>

<file path=ppt/drawings/_rels/vmlDrawing2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4.emf"/></Relationships>
</file>

<file path=ppt/drawings/_rels/vmlDrawing2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5.emf"/></Relationships>
</file>

<file path=ppt/drawings/_rels/vmlDrawing2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6.emf"/></Relationships>
</file>

<file path=ppt/drawings/_rels/vmlDrawing2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7.emf"/></Relationships>
</file>

<file path=ppt/drawings/_rels/vmlDrawing2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8.emf"/></Relationships>
</file>

<file path=ppt/drawings/_rels/vmlDrawing2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9.emf"/></Relationships>
</file>

<file path=ppt/drawings/_rels/vmlDrawing2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0.emf"/></Relationships>
</file>

<file path=ppt/drawings/_rels/vmlDrawing2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1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2.emf"/></Relationships>
</file>

<file path=ppt/drawings/_rels/vmlDrawing2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3.emf"/></Relationships>
</file>

<file path=ppt/drawings/_rels/vmlDrawing2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4.emf"/></Relationships>
</file>

<file path=ppt/drawings/_rels/vmlDrawing2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5.emf"/></Relationships>
</file>

<file path=ppt/drawings/_rels/vmlDrawing2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6.emf"/></Relationships>
</file>

<file path=ppt/drawings/_rels/vmlDrawing2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7.emf"/></Relationships>
</file>

<file path=ppt/drawings/_rels/vmlDrawing2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8.emf"/></Relationships>
</file>

<file path=ppt/drawings/_rels/vmlDrawing2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9.emf"/></Relationships>
</file>

<file path=ppt/drawings/_rels/vmlDrawing2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0.emf"/></Relationships>
</file>

<file path=ppt/drawings/_rels/vmlDrawing2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1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2.emf"/></Relationships>
</file>

<file path=ppt/drawings/_rels/vmlDrawing2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3.emf"/></Relationships>
</file>

<file path=ppt/drawings/_rels/vmlDrawing2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4.emf"/></Relationships>
</file>

<file path=ppt/drawings/_rels/vmlDrawing2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5.emf"/></Relationships>
</file>

<file path=ppt/drawings/_rels/vmlDrawing2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6.emf"/></Relationships>
</file>

<file path=ppt/drawings/_rels/vmlDrawing2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7.emf"/></Relationships>
</file>

<file path=ppt/drawings/_rels/vmlDrawing2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8.emf"/></Relationships>
</file>

<file path=ppt/drawings/_rels/vmlDrawing2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9.emf"/></Relationships>
</file>

<file path=ppt/drawings/_rels/vmlDrawing2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0.emf"/></Relationships>
</file>

<file path=ppt/drawings/_rels/vmlDrawing2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1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2.emf"/></Relationships>
</file>

<file path=ppt/drawings/_rels/vmlDrawing2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3.emf"/></Relationships>
</file>

<file path=ppt/drawings/_rels/vmlDrawing2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4.emf"/></Relationships>
</file>

<file path=ppt/drawings/_rels/vmlDrawing2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5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2017-7-5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历史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(YL-GZ)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9.v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0.v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1.v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2.v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3.v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4.v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5.v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6.v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7.v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8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9.v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0.v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1.v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2.v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3.v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4.v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5.v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6.v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7.v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8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9.v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0.v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1.v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2.v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3.v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4.v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5.v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6.v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7.v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8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9.v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0.v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1.v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2.v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3.v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4.v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5.v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6.v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7.v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8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9.v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0.v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1.v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2.v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3.v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4.v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5.v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6.v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7.v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8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9.v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0.v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1.v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2.v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3.v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4.v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5.v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6.v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7.v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8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9.v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0.v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1.v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2.v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3.v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4.v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5.v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6.v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7.v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8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9.v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0.v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1.v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2.v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3.v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4.vml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5.v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6.vml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7.v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8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9.vml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0.vml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1.vml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2.vml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3.vml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4.vml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5.vml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6.vml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7.vml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8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9.vml"/></Relationships>
</file>

<file path=ppt/slides/_rels/slide1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0.vml"/></Relationships>
</file>

<file path=ppt/slides/_rels/slide1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1.vml"/></Relationships>
</file>

<file path=ppt/slides/_rels/slide1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2.vml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3.vml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4.vml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5.vml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6.vml"/></Relationships>
</file>

<file path=ppt/slides/_rels/slide1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7.vml"/></Relationships>
</file>

<file path=ppt/slides/_rels/slide1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8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9.vml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0.vml"/></Relationships>
</file>

<file path=ppt/slides/_rels/slide2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1.vml"/></Relationships>
</file>

<file path=ppt/slides/_rels/slide2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2.vml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3.vml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4.vml"/></Relationships>
</file>

<file path=ppt/slides/_rels/slide2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5.vml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6.vml"/></Relationships>
</file>

<file path=ppt/slides/_rels/slide2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7.vml"/></Relationships>
</file>

<file path=ppt/slides/_rels/slide20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8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9.vml"/></Relationships>
</file>

<file path=ppt/slides/_rels/slide2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0.vml"/></Relationships>
</file>

<file path=ppt/slides/_rels/slide2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1.vml"/></Relationships>
</file>

<file path=ppt/slides/_rels/slide2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2.vml"/></Relationships>
</file>

<file path=ppt/slides/_rels/slide2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3.vml"/></Relationships>
</file>

<file path=ppt/slides/_rels/slide2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4.vml"/></Relationships>
</file>

<file path=ppt/slides/_rels/slide2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5.vml"/></Relationships>
</file>

<file path=ppt/slides/_rels/slide2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6.vml"/></Relationships>
</file>

<file path=ppt/slides/_rels/slide2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7.vml"/></Relationships>
</file>

<file path=ppt/slides/_rels/slide2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8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9.vml"/></Relationships>
</file>

<file path=ppt/slides/_rels/slide2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0.vml"/></Relationships>
</file>

<file path=ppt/slides/_rels/slide2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1.vml"/></Relationships>
</file>

<file path=ppt/slides/_rels/slide2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2.vml"/></Relationships>
</file>

<file path=ppt/slides/_rels/slide2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3.vml"/></Relationships>
</file>

<file path=ppt/slides/_rels/slide2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4.vml"/></Relationships>
</file>

<file path=ppt/slides/_rels/slide2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5.vml"/></Relationships>
</file>

<file path=ppt/slides/_rels/slide2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6.vml"/></Relationships>
</file>

<file path=ppt/slides/_rels/slide2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7.vml"/></Relationships>
</file>

<file path=ppt/slides/_rels/slide2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8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9.vml"/></Relationships>
</file>

<file path=ppt/slides/_rels/slide2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0.vml"/></Relationships>
</file>

<file path=ppt/slides/_rels/slide2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1.vml"/></Relationships>
</file>

<file path=ppt/slides/_rels/slide2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2.vml"/></Relationships>
</file>

<file path=ppt/slides/_rels/slide2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3.vml"/></Relationships>
</file>

<file path=ppt/slides/_rels/slide2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4.vml"/></Relationships>
</file>

<file path=ppt/slides/_rels/slide2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5.vml"/></Relationships>
</file>

<file path=ppt/slides/_rels/slide2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6.vml"/></Relationships>
</file>

<file path=ppt/slides/_rels/slide2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7.vml"/></Relationships>
</file>

<file path=ppt/slides/_rels/slide2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8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9.vml"/></Relationships>
</file>

<file path=ppt/slides/_rels/slide2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0.vml"/></Relationships>
</file>

<file path=ppt/slides/_rels/slide2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1.vml"/></Relationships>
</file>

<file path=ppt/slides/_rels/slide2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2.vml"/></Relationships>
</file>

<file path=ppt/slides/_rels/slide2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3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4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5.v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6.v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7.v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9.v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0.v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1.v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2.v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3.v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4.v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5.v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6.v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7.v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8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444500" y="2352675"/>
          <a:ext cx="8256588" cy="2151063"/>
        </p:xfrm>
        <a:graphic>
          <a:graphicData uri="http://schemas.openxmlformats.org/presentationml/2006/ole">
            <p:oleObj spid="_x0000_s1026" name="文档" r:id="rId3" imgW="8257122" imgH="215048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444500" y="1785938"/>
          <a:ext cx="8256588" cy="3286125"/>
        </p:xfrm>
        <a:graphic>
          <a:graphicData uri="http://schemas.openxmlformats.org/presentationml/2006/ole">
            <p:oleObj spid="_x0000_s10242" name="文档" r:id="rId3" imgW="8257122" imgH="32860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3281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353281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2257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352257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1233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51233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0209" name="Object 1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350209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9185" name="Object 1"/>
          <p:cNvGraphicFramePr>
            <a:graphicFrameLocks noChangeAspect="1"/>
          </p:cNvGraphicFramePr>
          <p:nvPr/>
        </p:nvGraphicFramePr>
        <p:xfrm>
          <a:off x="434975" y="1335088"/>
          <a:ext cx="8275638" cy="4187825"/>
        </p:xfrm>
        <a:graphic>
          <a:graphicData uri="http://schemas.openxmlformats.org/presentationml/2006/ole">
            <p:oleObj spid="_x0000_s349185" name="文档" r:id="rId3" imgW="8275853" imgH="41874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61" name="Object 1"/>
          <p:cNvGraphicFramePr>
            <a:graphicFrameLocks noChangeAspect="1"/>
          </p:cNvGraphicFramePr>
          <p:nvPr/>
        </p:nvGraphicFramePr>
        <p:xfrm>
          <a:off x="434975" y="1277938"/>
          <a:ext cx="8275638" cy="4302125"/>
        </p:xfrm>
        <a:graphic>
          <a:graphicData uri="http://schemas.openxmlformats.org/presentationml/2006/ole">
            <p:oleObj spid="_x0000_s348161" name="文档" r:id="rId3" imgW="8275853" imgH="430529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7138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347138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6113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46113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5089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45089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4065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344065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444500" y="2459038"/>
          <a:ext cx="8256588" cy="1938337"/>
        </p:xfrm>
        <a:graphic>
          <a:graphicData uri="http://schemas.openxmlformats.org/presentationml/2006/ole">
            <p:oleObj spid="_x0000_s11266" name="文档" r:id="rId3" imgW="8257122" imgH="19375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3042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343042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2017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42017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0993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340993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9969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39969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8945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338945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21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337921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6898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336898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5873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35873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4849" name="Object 1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334849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3825" name="Object 1"/>
          <p:cNvGraphicFramePr>
            <a:graphicFrameLocks noChangeAspect="1"/>
          </p:cNvGraphicFramePr>
          <p:nvPr/>
        </p:nvGraphicFramePr>
        <p:xfrm>
          <a:off x="444500" y="1500188"/>
          <a:ext cx="8256588" cy="3857625"/>
        </p:xfrm>
        <a:graphic>
          <a:graphicData uri="http://schemas.openxmlformats.org/presentationml/2006/ole">
            <p:oleObj spid="_x0000_s333825" name="文档" r:id="rId3" imgW="8257122" imgH="385783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12290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2801" name="Object 1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332801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1777" name="Object 1"/>
          <p:cNvGraphicFramePr>
            <a:graphicFrameLocks noChangeAspect="1"/>
          </p:cNvGraphicFramePr>
          <p:nvPr/>
        </p:nvGraphicFramePr>
        <p:xfrm>
          <a:off x="434975" y="1717675"/>
          <a:ext cx="8275638" cy="3422650"/>
        </p:xfrm>
        <a:graphic>
          <a:graphicData uri="http://schemas.openxmlformats.org/presentationml/2006/ole">
            <p:oleObj spid="_x0000_s331777" name="文档" r:id="rId3" imgW="8275853" imgH="342261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0753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330753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9729" name="Object 1"/>
          <p:cNvGraphicFramePr>
            <a:graphicFrameLocks noChangeAspect="1"/>
          </p:cNvGraphicFramePr>
          <p:nvPr/>
        </p:nvGraphicFramePr>
        <p:xfrm>
          <a:off x="444500" y="1035050"/>
          <a:ext cx="8256588" cy="4789488"/>
        </p:xfrm>
        <a:graphic>
          <a:graphicData uri="http://schemas.openxmlformats.org/presentationml/2006/ole">
            <p:oleObj spid="_x0000_s329729" name="文档" r:id="rId3" imgW="8257122" imgH="47898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8710" name="Object 6"/>
          <p:cNvGraphicFramePr>
            <a:graphicFrameLocks noChangeAspect="1"/>
          </p:cNvGraphicFramePr>
          <p:nvPr/>
        </p:nvGraphicFramePr>
        <p:xfrm>
          <a:off x="434975" y="2114550"/>
          <a:ext cx="8275638" cy="2627313"/>
        </p:xfrm>
        <a:graphic>
          <a:graphicData uri="http://schemas.openxmlformats.org/presentationml/2006/ole">
            <p:oleObj spid="_x0000_s328710" name="文档" r:id="rId3" imgW="8275853" imgH="2627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681" name="Object 1"/>
          <p:cNvGraphicFramePr>
            <a:graphicFrameLocks noChangeAspect="1"/>
          </p:cNvGraphicFramePr>
          <p:nvPr/>
        </p:nvGraphicFramePr>
        <p:xfrm>
          <a:off x="444500" y="1647825"/>
          <a:ext cx="8256588" cy="3560763"/>
        </p:xfrm>
        <a:graphic>
          <a:graphicData uri="http://schemas.openxmlformats.org/presentationml/2006/ole">
            <p:oleObj spid="_x0000_s327681" name="文档" r:id="rId3" imgW="8257122" imgH="35634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6657" name="Object 1"/>
          <p:cNvGraphicFramePr>
            <a:graphicFrameLocks noChangeAspect="1"/>
          </p:cNvGraphicFramePr>
          <p:nvPr/>
        </p:nvGraphicFramePr>
        <p:xfrm>
          <a:off x="444500" y="2241550"/>
          <a:ext cx="8256588" cy="2373313"/>
        </p:xfrm>
        <a:graphic>
          <a:graphicData uri="http://schemas.openxmlformats.org/presentationml/2006/ole">
            <p:oleObj spid="_x0000_s326657" name="文档" r:id="rId3" imgW="8257122" imgH="267036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5633" name="Object 1"/>
          <p:cNvGraphicFramePr>
            <a:graphicFrameLocks noChangeAspect="1"/>
          </p:cNvGraphicFramePr>
          <p:nvPr/>
        </p:nvGraphicFramePr>
        <p:xfrm>
          <a:off x="444500" y="2798763"/>
          <a:ext cx="8256588" cy="1258887"/>
        </p:xfrm>
        <a:graphic>
          <a:graphicData uri="http://schemas.openxmlformats.org/presentationml/2006/ole">
            <p:oleObj spid="_x0000_s325633" name="文档" r:id="rId3" imgW="8257122" imgH="125916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4618" name="Object 10"/>
          <p:cNvGraphicFramePr>
            <a:graphicFrameLocks noChangeAspect="1"/>
          </p:cNvGraphicFramePr>
          <p:nvPr/>
        </p:nvGraphicFramePr>
        <p:xfrm>
          <a:off x="434975" y="1074738"/>
          <a:ext cx="8275638" cy="4708525"/>
        </p:xfrm>
        <a:graphic>
          <a:graphicData uri="http://schemas.openxmlformats.org/presentationml/2006/ole">
            <p:oleObj spid="_x0000_s324618" name="文档" r:id="rId3" imgW="8275853" imgH="470808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3585" name="Object 1"/>
          <p:cNvGraphicFramePr>
            <a:graphicFrameLocks noChangeAspect="1"/>
          </p:cNvGraphicFramePr>
          <p:nvPr/>
        </p:nvGraphicFramePr>
        <p:xfrm>
          <a:off x="444500" y="2397125"/>
          <a:ext cx="8256588" cy="2062163"/>
        </p:xfrm>
        <a:graphic>
          <a:graphicData uri="http://schemas.openxmlformats.org/presentationml/2006/ole">
            <p:oleObj spid="_x0000_s323585" name="文档" r:id="rId3" imgW="8257122" imgH="206221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434975" y="1892300"/>
          <a:ext cx="8275638" cy="3071813"/>
        </p:xfrm>
        <a:graphic>
          <a:graphicData uri="http://schemas.openxmlformats.org/presentationml/2006/ole">
            <p:oleObj spid="_x0000_s13314" name="文档" r:id="rId3" imgW="8275853" imgH="307207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2564" name="Object 4"/>
          <p:cNvGraphicFramePr>
            <a:graphicFrameLocks noChangeAspect="1"/>
          </p:cNvGraphicFramePr>
          <p:nvPr/>
        </p:nvGraphicFramePr>
        <p:xfrm>
          <a:off x="444500" y="2052638"/>
          <a:ext cx="8256588" cy="2752725"/>
        </p:xfrm>
        <a:graphic>
          <a:graphicData uri="http://schemas.openxmlformats.org/presentationml/2006/ole">
            <p:oleObj spid="_x0000_s322564" name="文档" r:id="rId3" imgW="8257122" imgH="275286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1537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321537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0513" name="Object 1"/>
          <p:cNvGraphicFramePr>
            <a:graphicFrameLocks noChangeAspect="1"/>
          </p:cNvGraphicFramePr>
          <p:nvPr/>
        </p:nvGraphicFramePr>
        <p:xfrm>
          <a:off x="444500" y="1255713"/>
          <a:ext cx="8256588" cy="4348162"/>
        </p:xfrm>
        <a:graphic>
          <a:graphicData uri="http://schemas.openxmlformats.org/presentationml/2006/ole">
            <p:oleObj spid="_x0000_s320513" name="文档" r:id="rId3" imgW="8257122" imgH="434852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9490" name="Object 2"/>
          <p:cNvGraphicFramePr>
            <a:graphicFrameLocks noChangeAspect="1"/>
          </p:cNvGraphicFramePr>
          <p:nvPr/>
        </p:nvGraphicFramePr>
        <p:xfrm>
          <a:off x="444500" y="2641600"/>
          <a:ext cx="8256588" cy="1574800"/>
        </p:xfrm>
        <a:graphic>
          <a:graphicData uri="http://schemas.openxmlformats.org/presentationml/2006/ole">
            <p:oleObj spid="_x0000_s319490" name="文档" r:id="rId3" imgW="8257122" imgH="15751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8465" name="Object 1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318465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41" name="Object 1"/>
          <p:cNvGraphicFramePr>
            <a:graphicFrameLocks noChangeAspect="1"/>
          </p:cNvGraphicFramePr>
          <p:nvPr/>
        </p:nvGraphicFramePr>
        <p:xfrm>
          <a:off x="434975" y="1168400"/>
          <a:ext cx="8275638" cy="4522788"/>
        </p:xfrm>
        <a:graphic>
          <a:graphicData uri="http://schemas.openxmlformats.org/presentationml/2006/ole">
            <p:oleObj spid="_x0000_s317441" name="文档" r:id="rId3" imgW="8275853" imgH="45225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6417" name="Object 1"/>
          <p:cNvGraphicFramePr>
            <a:graphicFrameLocks noChangeAspect="1"/>
          </p:cNvGraphicFramePr>
          <p:nvPr/>
        </p:nvGraphicFramePr>
        <p:xfrm>
          <a:off x="434975" y="1957388"/>
          <a:ext cx="8275638" cy="2943225"/>
        </p:xfrm>
        <a:graphic>
          <a:graphicData uri="http://schemas.openxmlformats.org/presentationml/2006/ole">
            <p:oleObj spid="_x0000_s316417" name="文档" r:id="rId3" imgW="8275853" imgH="29456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5394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315394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4369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314369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3345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313345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434975" y="1838325"/>
          <a:ext cx="8275638" cy="3181350"/>
        </p:xfrm>
        <a:graphic>
          <a:graphicData uri="http://schemas.openxmlformats.org/presentationml/2006/ole">
            <p:oleObj spid="_x0000_s14338" name="文档" r:id="rId3" imgW="8275853" imgH="31819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2322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12322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1297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311297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0273" name="Object 1"/>
          <p:cNvGraphicFramePr>
            <a:graphicFrameLocks noChangeAspect="1"/>
          </p:cNvGraphicFramePr>
          <p:nvPr/>
        </p:nvGraphicFramePr>
        <p:xfrm>
          <a:off x="434975" y="1241425"/>
          <a:ext cx="8275638" cy="4376738"/>
        </p:xfrm>
        <a:graphic>
          <a:graphicData uri="http://schemas.openxmlformats.org/presentationml/2006/ole">
            <p:oleObj spid="_x0000_s310273" name="文档" r:id="rId3" imgW="8275853" imgH="437735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9249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309249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8225" name="Object 1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308225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02" name="Object 2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307202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6179" name="Object 3"/>
          <p:cNvGraphicFramePr>
            <a:graphicFrameLocks noChangeAspect="1"/>
          </p:cNvGraphicFramePr>
          <p:nvPr/>
        </p:nvGraphicFramePr>
        <p:xfrm>
          <a:off x="419100" y="1522413"/>
          <a:ext cx="8307388" cy="3813175"/>
        </p:xfrm>
        <a:graphic>
          <a:graphicData uri="http://schemas.openxmlformats.org/presentationml/2006/ole">
            <p:oleObj spid="_x0000_s306179" name="文档" r:id="rId3" imgW="8364821" imgH="38160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5153" name="Object 1"/>
          <p:cNvGraphicFramePr>
            <a:graphicFrameLocks noChangeAspect="1"/>
          </p:cNvGraphicFramePr>
          <p:nvPr/>
        </p:nvGraphicFramePr>
        <p:xfrm>
          <a:off x="444500" y="2262188"/>
          <a:ext cx="8256588" cy="2332037"/>
        </p:xfrm>
        <a:graphic>
          <a:graphicData uri="http://schemas.openxmlformats.org/presentationml/2006/ole">
            <p:oleObj spid="_x0000_s305153" name="文档" r:id="rId3" imgW="8257122" imgH="23317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4129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304129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3105" name="Object 1"/>
          <p:cNvGraphicFramePr>
            <a:graphicFrameLocks noChangeAspect="1"/>
          </p:cNvGraphicFramePr>
          <p:nvPr/>
        </p:nvGraphicFramePr>
        <p:xfrm>
          <a:off x="444500" y="1552575"/>
          <a:ext cx="8256588" cy="3751263"/>
        </p:xfrm>
        <a:graphic>
          <a:graphicData uri="http://schemas.openxmlformats.org/presentationml/2006/ole">
            <p:oleObj spid="_x0000_s303105" name="文档" r:id="rId3" imgW="8257122" imgH="375083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3" name="Object 3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15363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2081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302081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1057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301057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0033" name="Object 1"/>
          <p:cNvGraphicFramePr>
            <a:graphicFrameLocks noChangeAspect="1"/>
          </p:cNvGraphicFramePr>
          <p:nvPr/>
        </p:nvGraphicFramePr>
        <p:xfrm>
          <a:off x="444500" y="1938338"/>
          <a:ext cx="8256588" cy="2981325"/>
        </p:xfrm>
        <a:graphic>
          <a:graphicData uri="http://schemas.openxmlformats.org/presentationml/2006/ole">
            <p:oleObj spid="_x0000_s300033" name="文档" r:id="rId3" imgW="8257122" imgH="298128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9009" name="Object 1"/>
          <p:cNvGraphicFramePr>
            <a:graphicFrameLocks noChangeAspect="1"/>
          </p:cNvGraphicFramePr>
          <p:nvPr/>
        </p:nvGraphicFramePr>
        <p:xfrm>
          <a:off x="434975" y="2478088"/>
          <a:ext cx="8275638" cy="1901825"/>
        </p:xfrm>
        <a:graphic>
          <a:graphicData uri="http://schemas.openxmlformats.org/presentationml/2006/ole">
            <p:oleObj spid="_x0000_s299009" name="文档" r:id="rId3" imgW="8275853" imgH="190261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985" name="Object 1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297985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61" name="Object 1"/>
          <p:cNvGraphicFramePr>
            <a:graphicFrameLocks noChangeAspect="1"/>
          </p:cNvGraphicFramePr>
          <p:nvPr/>
        </p:nvGraphicFramePr>
        <p:xfrm>
          <a:off x="434975" y="1052513"/>
          <a:ext cx="8275638" cy="4752975"/>
        </p:xfrm>
        <a:graphic>
          <a:graphicData uri="http://schemas.openxmlformats.org/presentationml/2006/ole">
            <p:oleObj spid="_x0000_s296961" name="文档" r:id="rId3" imgW="8275853" imgH="475672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5937" name="Object 1"/>
          <p:cNvGraphicFramePr>
            <a:graphicFrameLocks noChangeAspect="1"/>
          </p:cNvGraphicFramePr>
          <p:nvPr/>
        </p:nvGraphicFramePr>
        <p:xfrm>
          <a:off x="444500" y="1962150"/>
          <a:ext cx="8256588" cy="2933700"/>
        </p:xfrm>
        <a:graphic>
          <a:graphicData uri="http://schemas.openxmlformats.org/presentationml/2006/ole">
            <p:oleObj spid="_x0000_s295937" name="文档" r:id="rId3" imgW="8257122" imgH="29330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4914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94914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3889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93889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2866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92866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16386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1841" name="Object 1"/>
          <p:cNvGraphicFramePr>
            <a:graphicFrameLocks noChangeAspect="1"/>
          </p:cNvGraphicFramePr>
          <p:nvPr/>
        </p:nvGraphicFramePr>
        <p:xfrm>
          <a:off x="377825" y="2339975"/>
          <a:ext cx="8389938" cy="2176463"/>
        </p:xfrm>
        <a:graphic>
          <a:graphicData uri="http://schemas.openxmlformats.org/presentationml/2006/ole">
            <p:oleObj spid="_x0000_s291841" name="文档" r:id="rId3" imgW="8390395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0817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290817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9793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89793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8769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88769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7746" name="Object 2"/>
          <p:cNvGraphicFramePr>
            <a:graphicFrameLocks noChangeAspect="1"/>
          </p:cNvGraphicFramePr>
          <p:nvPr/>
        </p:nvGraphicFramePr>
        <p:xfrm>
          <a:off x="434975" y="2184400"/>
          <a:ext cx="8275638" cy="2489200"/>
        </p:xfrm>
        <a:graphic>
          <a:graphicData uri="http://schemas.openxmlformats.org/presentationml/2006/ole">
            <p:oleObj spid="_x0000_s287746" name="文档" r:id="rId3" imgW="8275853" imgH="24887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21" name="Object 1"/>
          <p:cNvGraphicFramePr>
            <a:graphicFrameLocks noChangeAspect="1"/>
          </p:cNvGraphicFramePr>
          <p:nvPr/>
        </p:nvGraphicFramePr>
        <p:xfrm>
          <a:off x="444500" y="2184400"/>
          <a:ext cx="8256588" cy="2487613"/>
        </p:xfrm>
        <a:graphic>
          <a:graphicData uri="http://schemas.openxmlformats.org/presentationml/2006/ole">
            <p:oleObj spid="_x0000_s286721" name="文档" r:id="rId3" imgW="8257122" imgH="248806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5697" name="Object 1"/>
          <p:cNvGraphicFramePr>
            <a:graphicFrameLocks noChangeAspect="1"/>
          </p:cNvGraphicFramePr>
          <p:nvPr/>
        </p:nvGraphicFramePr>
        <p:xfrm>
          <a:off x="434975" y="1277938"/>
          <a:ext cx="8275638" cy="4302125"/>
        </p:xfrm>
        <a:graphic>
          <a:graphicData uri="http://schemas.openxmlformats.org/presentationml/2006/ole">
            <p:oleObj spid="_x0000_s285697" name="文档" r:id="rId3" imgW="8275853" imgH="430529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4675" name="Object 3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284675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3650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283650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2625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282625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17410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1601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81601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0577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80577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9553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279553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8529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278529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7505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277505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482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76482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5457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75457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4433" name="Object 1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274433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3409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273409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2385" name="Object 1"/>
          <p:cNvGraphicFramePr>
            <a:graphicFrameLocks noChangeAspect="1"/>
          </p:cNvGraphicFramePr>
          <p:nvPr/>
        </p:nvGraphicFramePr>
        <p:xfrm>
          <a:off x="444500" y="1071563"/>
          <a:ext cx="8256588" cy="4714875"/>
        </p:xfrm>
        <a:graphic>
          <a:graphicData uri="http://schemas.openxmlformats.org/presentationml/2006/ole">
            <p:oleObj spid="_x0000_s272385" name="文档" r:id="rId3" imgW="8257122" imgH="47142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18434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1361" name="Object 1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271361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0337" name="Object 1"/>
          <p:cNvGraphicFramePr>
            <a:graphicFrameLocks noChangeAspect="1"/>
          </p:cNvGraphicFramePr>
          <p:nvPr/>
        </p:nvGraphicFramePr>
        <p:xfrm>
          <a:off x="444500" y="1254125"/>
          <a:ext cx="8256588" cy="4351338"/>
        </p:xfrm>
        <a:graphic>
          <a:graphicData uri="http://schemas.openxmlformats.org/presentationml/2006/ole">
            <p:oleObj spid="_x0000_s270337" name="文档" r:id="rId3" imgW="8257122" imgH="435141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9313" name="Object 1"/>
          <p:cNvGraphicFramePr>
            <a:graphicFrameLocks noChangeAspect="1"/>
          </p:cNvGraphicFramePr>
          <p:nvPr/>
        </p:nvGraphicFramePr>
        <p:xfrm>
          <a:off x="179388" y="1541463"/>
          <a:ext cx="8786812" cy="3773487"/>
        </p:xfrm>
        <a:graphic>
          <a:graphicData uri="http://schemas.openxmlformats.org/presentationml/2006/ole">
            <p:oleObj spid="_x0000_s269313" name="文档" r:id="rId3" imgW="8786250" imgH="37731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8289" name="Object 1"/>
          <p:cNvGraphicFramePr>
            <a:graphicFrameLocks noChangeAspect="1"/>
          </p:cNvGraphicFramePr>
          <p:nvPr/>
        </p:nvGraphicFramePr>
        <p:xfrm>
          <a:off x="434975" y="1066800"/>
          <a:ext cx="8275638" cy="4724400"/>
        </p:xfrm>
        <a:graphic>
          <a:graphicData uri="http://schemas.openxmlformats.org/presentationml/2006/ole">
            <p:oleObj spid="_x0000_s268289" name="文档" r:id="rId3" imgW="8275853" imgH="472429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7268" name="Object 4"/>
          <p:cNvGraphicFramePr>
            <a:graphicFrameLocks noChangeAspect="1"/>
          </p:cNvGraphicFramePr>
          <p:nvPr/>
        </p:nvGraphicFramePr>
        <p:xfrm>
          <a:off x="444500" y="1308100"/>
          <a:ext cx="8256588" cy="4243388"/>
        </p:xfrm>
        <a:graphic>
          <a:graphicData uri="http://schemas.openxmlformats.org/presentationml/2006/ole">
            <p:oleObj spid="_x0000_s267268" name="文档" r:id="rId3" imgW="8257122" imgH="424332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41" name="Object 1"/>
          <p:cNvGraphicFramePr>
            <a:graphicFrameLocks noChangeAspect="1"/>
          </p:cNvGraphicFramePr>
          <p:nvPr/>
        </p:nvGraphicFramePr>
        <p:xfrm>
          <a:off x="444500" y="1681163"/>
          <a:ext cx="8256588" cy="3494087"/>
        </p:xfrm>
        <a:graphic>
          <a:graphicData uri="http://schemas.openxmlformats.org/presentationml/2006/ole">
            <p:oleObj spid="_x0000_s266241" name="文档" r:id="rId3" imgW="8257122" imgH="349467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5217" name="Object 1"/>
          <p:cNvGraphicFramePr>
            <a:graphicFrameLocks noChangeAspect="1"/>
          </p:cNvGraphicFramePr>
          <p:nvPr/>
        </p:nvGraphicFramePr>
        <p:xfrm>
          <a:off x="444500" y="2435225"/>
          <a:ext cx="8256588" cy="1987550"/>
        </p:xfrm>
        <a:graphic>
          <a:graphicData uri="http://schemas.openxmlformats.org/presentationml/2006/ole">
            <p:oleObj spid="_x0000_s265217" name="文档" r:id="rId3" imgW="8257122" imgH="198800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4193" name="Object 1"/>
          <p:cNvGraphicFramePr>
            <a:graphicFrameLocks noChangeAspect="1"/>
          </p:cNvGraphicFramePr>
          <p:nvPr/>
        </p:nvGraphicFramePr>
        <p:xfrm>
          <a:off x="444500" y="1795463"/>
          <a:ext cx="8256588" cy="3265487"/>
        </p:xfrm>
        <a:graphic>
          <a:graphicData uri="http://schemas.openxmlformats.org/presentationml/2006/ole">
            <p:oleObj spid="_x0000_s264193" name="文档" r:id="rId3" imgW="8257122" imgH="326589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3169" name="Object 1"/>
          <p:cNvGraphicFramePr>
            <a:graphicFrameLocks noChangeAspect="1"/>
          </p:cNvGraphicFramePr>
          <p:nvPr/>
        </p:nvGraphicFramePr>
        <p:xfrm>
          <a:off x="434975" y="1852613"/>
          <a:ext cx="8275638" cy="3152775"/>
        </p:xfrm>
        <a:graphic>
          <a:graphicData uri="http://schemas.openxmlformats.org/presentationml/2006/ole">
            <p:oleObj spid="_x0000_s263169" name="文档" r:id="rId3" imgW="8275853" imgH="31531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2145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262145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19458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1121" name="Object 1"/>
          <p:cNvGraphicFramePr>
            <a:graphicFrameLocks noChangeAspect="1"/>
          </p:cNvGraphicFramePr>
          <p:nvPr/>
        </p:nvGraphicFramePr>
        <p:xfrm>
          <a:off x="444500" y="1071563"/>
          <a:ext cx="8256588" cy="4714875"/>
        </p:xfrm>
        <a:graphic>
          <a:graphicData uri="http://schemas.openxmlformats.org/presentationml/2006/ole">
            <p:oleObj spid="_x0000_s261121" name="文档" r:id="rId3" imgW="8257122" imgH="47142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0097" name="Object 1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260097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9073" name="Object 1"/>
          <p:cNvGraphicFramePr>
            <a:graphicFrameLocks noChangeAspect="1"/>
          </p:cNvGraphicFramePr>
          <p:nvPr/>
        </p:nvGraphicFramePr>
        <p:xfrm>
          <a:off x="444500" y="1687513"/>
          <a:ext cx="8256588" cy="3481387"/>
        </p:xfrm>
        <a:graphic>
          <a:graphicData uri="http://schemas.openxmlformats.org/presentationml/2006/ole">
            <p:oleObj spid="_x0000_s259073" name="文档" r:id="rId3" imgW="8257122" imgH="348134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8049" name="Object 1"/>
          <p:cNvGraphicFramePr>
            <a:graphicFrameLocks noChangeAspect="1"/>
          </p:cNvGraphicFramePr>
          <p:nvPr/>
        </p:nvGraphicFramePr>
        <p:xfrm>
          <a:off x="434975" y="1309688"/>
          <a:ext cx="8275638" cy="4240212"/>
        </p:xfrm>
        <a:graphic>
          <a:graphicData uri="http://schemas.openxmlformats.org/presentationml/2006/ole">
            <p:oleObj spid="_x0000_s258049" name="文档" r:id="rId3" imgW="8275853" imgH="42408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7025" name="Object 1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257025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01" name="Object 1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256001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4977" name="Object 1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254977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3953" name="Object 1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253953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2929" name="Object 1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252929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1905" name="Object 1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251905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434975" y="1436688"/>
          <a:ext cx="8275638" cy="3983037"/>
        </p:xfrm>
        <a:graphic>
          <a:graphicData uri="http://schemas.openxmlformats.org/presentationml/2006/ole">
            <p:oleObj spid="_x0000_s2050" name="文档" r:id="rId3" imgW="8275853" imgH="39828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434975" y="1058863"/>
          <a:ext cx="8275638" cy="4740275"/>
        </p:xfrm>
        <a:graphic>
          <a:graphicData uri="http://schemas.openxmlformats.org/presentationml/2006/ole">
            <p:oleObj spid="_x0000_s20482" name="文档" r:id="rId3" imgW="8275853" imgH="47401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0881" name="Object 1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250881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9857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49857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8833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48833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7809" name="Object 1"/>
          <p:cNvGraphicFramePr>
            <a:graphicFrameLocks noChangeAspect="1"/>
          </p:cNvGraphicFramePr>
          <p:nvPr/>
        </p:nvGraphicFramePr>
        <p:xfrm>
          <a:off x="444500" y="1071563"/>
          <a:ext cx="8256588" cy="4714875"/>
        </p:xfrm>
        <a:graphic>
          <a:graphicData uri="http://schemas.openxmlformats.org/presentationml/2006/ole">
            <p:oleObj spid="_x0000_s247809" name="文档" r:id="rId3" imgW="8257122" imgH="47142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6785" name="Object 1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246785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61" name="Object 1"/>
          <p:cNvGraphicFramePr>
            <a:graphicFrameLocks noChangeAspect="1"/>
          </p:cNvGraphicFramePr>
          <p:nvPr/>
        </p:nvGraphicFramePr>
        <p:xfrm>
          <a:off x="444500" y="1071563"/>
          <a:ext cx="8256588" cy="4714875"/>
        </p:xfrm>
        <a:graphic>
          <a:graphicData uri="http://schemas.openxmlformats.org/presentationml/2006/ole">
            <p:oleObj spid="_x0000_s245761" name="文档" r:id="rId3" imgW="8257122" imgH="47142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4737" name="Object 1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244737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3713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243713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2689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242689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1665" name="Object 1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241665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1506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0641" name="Object 1"/>
          <p:cNvGraphicFramePr>
            <a:graphicFrameLocks noChangeAspect="1"/>
          </p:cNvGraphicFramePr>
          <p:nvPr/>
        </p:nvGraphicFramePr>
        <p:xfrm>
          <a:off x="444500" y="1071563"/>
          <a:ext cx="8256588" cy="4714875"/>
        </p:xfrm>
        <a:graphic>
          <a:graphicData uri="http://schemas.openxmlformats.org/presentationml/2006/ole">
            <p:oleObj spid="_x0000_s240641" name="文档" r:id="rId3" imgW="8257122" imgH="47142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9618" name="Object 2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239618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8594" name="Object 2"/>
          <p:cNvGraphicFramePr>
            <a:graphicFrameLocks noChangeAspect="1"/>
          </p:cNvGraphicFramePr>
          <p:nvPr/>
        </p:nvGraphicFramePr>
        <p:xfrm>
          <a:off x="434975" y="987425"/>
          <a:ext cx="8275638" cy="4884738"/>
        </p:xfrm>
        <a:graphic>
          <a:graphicData uri="http://schemas.openxmlformats.org/presentationml/2006/ole">
            <p:oleObj spid="_x0000_s238594" name="文档" r:id="rId3" imgW="8275853" imgH="488858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7569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237569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6545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236545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21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35521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4497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234497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3473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33473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2449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232449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1425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231425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22530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0401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230401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9377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229377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8353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228353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7329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227329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6305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26305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281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225281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4257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224257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3233" name="Object 1"/>
          <p:cNvGraphicFramePr>
            <a:graphicFrameLocks noChangeAspect="1"/>
          </p:cNvGraphicFramePr>
          <p:nvPr/>
        </p:nvGraphicFramePr>
        <p:xfrm>
          <a:off x="444500" y="2109788"/>
          <a:ext cx="8256588" cy="2636837"/>
        </p:xfrm>
        <a:graphic>
          <a:graphicData uri="http://schemas.openxmlformats.org/presentationml/2006/ole">
            <p:oleObj spid="_x0000_s223233" name="文档" r:id="rId3" imgW="8257122" imgH="263757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2209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222209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1186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21186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444500" y="1176338"/>
          <a:ext cx="8256588" cy="4506912"/>
        </p:xfrm>
        <a:graphic>
          <a:graphicData uri="http://schemas.openxmlformats.org/presentationml/2006/ole">
            <p:oleObj spid="_x0000_s23554" name="文档" r:id="rId3" imgW="8257122" imgH="450740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0161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220161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9137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19137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8113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218113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7089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217089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6065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216065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41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215041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4017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14017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2993" name="Object 1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212993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1969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11969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0945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10945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444500" y="1735138"/>
          <a:ext cx="8256588" cy="3387725"/>
        </p:xfrm>
        <a:graphic>
          <a:graphicData uri="http://schemas.openxmlformats.org/presentationml/2006/ole">
            <p:oleObj spid="_x0000_s24578" name="文档" r:id="rId3" imgW="8257122" imgH="33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9921" name="Object 1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209921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8897" name="Object 1"/>
          <p:cNvGraphicFramePr>
            <a:graphicFrameLocks noChangeAspect="1"/>
          </p:cNvGraphicFramePr>
          <p:nvPr/>
        </p:nvGraphicFramePr>
        <p:xfrm>
          <a:off x="444500" y="1254125"/>
          <a:ext cx="8256588" cy="4351338"/>
        </p:xfrm>
        <a:graphic>
          <a:graphicData uri="http://schemas.openxmlformats.org/presentationml/2006/ole">
            <p:oleObj spid="_x0000_s208897" name="文档" r:id="rId3" imgW="8257122" imgH="435141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7873" name="Object 1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207873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6849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06849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825" name="Object 1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205825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25602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26626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444500" y="1784350"/>
          <a:ext cx="8256588" cy="3289300"/>
        </p:xfrm>
        <a:graphic>
          <a:graphicData uri="http://schemas.openxmlformats.org/presentationml/2006/ole">
            <p:oleObj spid="_x0000_s27650" name="文档" r:id="rId3" imgW="8257122" imgH="328895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434975" y="2255838"/>
          <a:ext cx="8275638" cy="2344737"/>
        </p:xfrm>
        <a:graphic>
          <a:graphicData uri="http://schemas.openxmlformats.org/presentationml/2006/ole">
            <p:oleObj spid="_x0000_s28674" name="文档" r:id="rId3" imgW="8275853" imgH="234539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29698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444500" y="1004888"/>
          <a:ext cx="8256588" cy="4849812"/>
        </p:xfrm>
        <a:graphic>
          <a:graphicData uri="http://schemas.openxmlformats.org/presentationml/2006/ole">
            <p:oleObj spid="_x0000_s3074" name="文档" r:id="rId3" imgW="8257122" imgH="485003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30722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31746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32770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3794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434975" y="987425"/>
          <a:ext cx="8275638" cy="4884738"/>
        </p:xfrm>
        <a:graphic>
          <a:graphicData uri="http://schemas.openxmlformats.org/presentationml/2006/ole">
            <p:oleObj spid="_x0000_s34818" name="文档" r:id="rId3" imgW="8275853" imgH="488858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444500" y="1781175"/>
          <a:ext cx="8256588" cy="3295650"/>
        </p:xfrm>
        <a:graphic>
          <a:graphicData uri="http://schemas.openxmlformats.org/presentationml/2006/ole">
            <p:oleObj spid="_x0000_s35842" name="文档" r:id="rId3" imgW="8257122" imgH="329580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36866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37890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8914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39938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434975" y="2840038"/>
          <a:ext cx="8275638" cy="1177925"/>
        </p:xfrm>
        <a:graphic>
          <a:graphicData uri="http://schemas.openxmlformats.org/presentationml/2006/ole">
            <p:oleObj spid="_x0000_s4098" name="文档" r:id="rId3" imgW="8275853" imgH="117738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40962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41986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43010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2680" name="Object 8"/>
          <p:cNvGraphicFramePr>
            <a:graphicFrameLocks noChangeAspect="1"/>
          </p:cNvGraphicFramePr>
          <p:nvPr/>
        </p:nvGraphicFramePr>
        <p:xfrm>
          <a:off x="434975" y="1290638"/>
          <a:ext cx="8275638" cy="4276725"/>
        </p:xfrm>
        <a:graphic>
          <a:graphicData uri="http://schemas.openxmlformats.org/presentationml/2006/ole">
            <p:oleObj spid="_x0000_s412680" name="文档" r:id="rId3" imgW="8275853" imgH="427611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1654" name="Object 6"/>
          <p:cNvGraphicFramePr>
            <a:graphicFrameLocks noChangeAspect="1"/>
          </p:cNvGraphicFramePr>
          <p:nvPr/>
        </p:nvGraphicFramePr>
        <p:xfrm>
          <a:off x="434975" y="1277938"/>
          <a:ext cx="8275638" cy="4302125"/>
        </p:xfrm>
        <a:graphic>
          <a:graphicData uri="http://schemas.openxmlformats.org/presentationml/2006/ole">
            <p:oleObj spid="_x0000_s411654" name="文档" r:id="rId3" imgW="8275853" imgH="430529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0625" name="Object 1"/>
          <p:cNvGraphicFramePr>
            <a:graphicFrameLocks noChangeAspect="1"/>
          </p:cNvGraphicFramePr>
          <p:nvPr/>
        </p:nvGraphicFramePr>
        <p:xfrm>
          <a:off x="444500" y="2295525"/>
          <a:ext cx="8256588" cy="2266950"/>
        </p:xfrm>
        <a:graphic>
          <a:graphicData uri="http://schemas.openxmlformats.org/presentationml/2006/ole">
            <p:oleObj spid="_x0000_s410625" name="文档" r:id="rId3" imgW="8257122" imgH="22664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01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409601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8577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408577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7553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407553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6529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406529" name="文档" r:id="rId3" imgW="8257122" imgH="18143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14488"/>
            <a:ext cx="8874502" cy="3188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5505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405505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4481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404481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3457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403457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2433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402433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1411" name="Object 3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401411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0385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400385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61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399361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8337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398337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7313" name="Object 1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397313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6289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96289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444500" y="2436813"/>
          <a:ext cx="8256588" cy="1984375"/>
        </p:xfrm>
        <a:graphic>
          <a:graphicData uri="http://schemas.openxmlformats.org/presentationml/2006/ole">
            <p:oleObj spid="_x0000_s6146" name="文档" r:id="rId3" imgW="8257122" imgH="198439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5265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395265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4241" name="Object 1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394241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3218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93218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2193" name="Object 1"/>
          <p:cNvGraphicFramePr>
            <a:graphicFrameLocks noChangeAspect="1"/>
          </p:cNvGraphicFramePr>
          <p:nvPr/>
        </p:nvGraphicFramePr>
        <p:xfrm>
          <a:off x="434975" y="1633538"/>
          <a:ext cx="8275638" cy="3589337"/>
        </p:xfrm>
        <a:graphic>
          <a:graphicData uri="http://schemas.openxmlformats.org/presentationml/2006/ole">
            <p:oleObj spid="_x0000_s392193" name="文档" r:id="rId3" imgW="8275853" imgH="358942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1169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391169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0145" name="Object 1"/>
          <p:cNvGraphicFramePr>
            <a:graphicFrameLocks noChangeAspect="1"/>
          </p:cNvGraphicFramePr>
          <p:nvPr/>
        </p:nvGraphicFramePr>
        <p:xfrm>
          <a:off x="444500" y="1414463"/>
          <a:ext cx="8256588" cy="4029075"/>
        </p:xfrm>
        <a:graphic>
          <a:graphicData uri="http://schemas.openxmlformats.org/presentationml/2006/ole">
            <p:oleObj spid="_x0000_s390145" name="文档" r:id="rId3" imgW="8257122" imgH="40293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21" name="Object 1"/>
          <p:cNvGraphicFramePr>
            <a:graphicFrameLocks noChangeAspect="1"/>
          </p:cNvGraphicFramePr>
          <p:nvPr/>
        </p:nvGraphicFramePr>
        <p:xfrm>
          <a:off x="434975" y="2478088"/>
          <a:ext cx="8275638" cy="1901825"/>
        </p:xfrm>
        <a:graphic>
          <a:graphicData uri="http://schemas.openxmlformats.org/presentationml/2006/ole">
            <p:oleObj spid="_x0000_s389121" name="文档" r:id="rId3" imgW="8275853" imgH="190261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8097" name="Object 1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388097" name="文档" r:id="rId3" imgW="8257122" imgH="32662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7073" name="Object 1"/>
          <p:cNvGraphicFramePr>
            <a:graphicFrameLocks noChangeAspect="1"/>
          </p:cNvGraphicFramePr>
          <p:nvPr/>
        </p:nvGraphicFramePr>
        <p:xfrm>
          <a:off x="444500" y="2060575"/>
          <a:ext cx="8256588" cy="2736850"/>
        </p:xfrm>
        <a:graphic>
          <a:graphicData uri="http://schemas.openxmlformats.org/presentationml/2006/ole">
            <p:oleObj spid="_x0000_s387073" name="文档" r:id="rId3" imgW="8257122" imgH="273881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6049" name="Object 1"/>
          <p:cNvGraphicFramePr>
            <a:graphicFrameLocks noChangeAspect="1"/>
          </p:cNvGraphicFramePr>
          <p:nvPr/>
        </p:nvGraphicFramePr>
        <p:xfrm>
          <a:off x="444500" y="2798763"/>
          <a:ext cx="8256588" cy="1258887"/>
        </p:xfrm>
        <a:graphic>
          <a:graphicData uri="http://schemas.openxmlformats.org/presentationml/2006/ole">
            <p:oleObj spid="_x0000_s386049" name="文档" r:id="rId3" imgW="8257122" imgH="125916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434975" y="2279650"/>
          <a:ext cx="8275638" cy="2297113"/>
        </p:xfrm>
        <a:graphic>
          <a:graphicData uri="http://schemas.openxmlformats.org/presentationml/2006/ole">
            <p:oleObj spid="_x0000_s7170" name="文档" r:id="rId3" imgW="8275853" imgH="229711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5034" name="Object 10"/>
          <p:cNvGraphicFramePr>
            <a:graphicFrameLocks noChangeAspect="1"/>
          </p:cNvGraphicFramePr>
          <p:nvPr/>
        </p:nvGraphicFramePr>
        <p:xfrm>
          <a:off x="438150" y="1063625"/>
          <a:ext cx="8258175" cy="4721225"/>
        </p:xfrm>
        <a:graphic>
          <a:graphicData uri="http://schemas.openxmlformats.org/presentationml/2006/ole">
            <p:oleObj spid="_x0000_s385034" name="文档" r:id="rId3" imgW="8275853" imgH="47329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4002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1950"/>
        </p:xfrm>
        <a:graphic>
          <a:graphicData uri="http://schemas.openxmlformats.org/presentationml/2006/ole">
            <p:oleObj spid="_x0000_s384002" name="文档" r:id="rId3" imgW="8257122" imgH="29027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2977" name="Object 1"/>
          <p:cNvGraphicFramePr>
            <a:graphicFrameLocks noChangeAspect="1"/>
          </p:cNvGraphicFramePr>
          <p:nvPr/>
        </p:nvGraphicFramePr>
        <p:xfrm>
          <a:off x="444500" y="1671638"/>
          <a:ext cx="8256588" cy="3513137"/>
        </p:xfrm>
        <a:graphic>
          <a:graphicData uri="http://schemas.openxmlformats.org/presentationml/2006/ole">
            <p:oleObj spid="_x0000_s382977" name="文档" r:id="rId3" imgW="8257122" imgH="351268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1953" name="Object 1"/>
          <p:cNvGraphicFramePr>
            <a:graphicFrameLocks noChangeAspect="1"/>
          </p:cNvGraphicFramePr>
          <p:nvPr/>
        </p:nvGraphicFramePr>
        <p:xfrm>
          <a:off x="444500" y="1435100"/>
          <a:ext cx="8256588" cy="3986213"/>
        </p:xfrm>
        <a:graphic>
          <a:graphicData uri="http://schemas.openxmlformats.org/presentationml/2006/ole">
            <p:oleObj spid="_x0000_s381953" name="文档" r:id="rId3" imgW="8257122" imgH="39860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0929" name="Object 1"/>
          <p:cNvGraphicFramePr>
            <a:graphicFrameLocks noChangeAspect="1"/>
          </p:cNvGraphicFramePr>
          <p:nvPr/>
        </p:nvGraphicFramePr>
        <p:xfrm>
          <a:off x="444500" y="1943100"/>
          <a:ext cx="8256588" cy="2970213"/>
        </p:xfrm>
        <a:graphic>
          <a:graphicData uri="http://schemas.openxmlformats.org/presentationml/2006/ole">
            <p:oleObj spid="_x0000_s380929" name="文档" r:id="rId3" imgW="8257122" imgH="2970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9905" name="Object 1"/>
          <p:cNvGraphicFramePr>
            <a:graphicFrameLocks noChangeAspect="1"/>
          </p:cNvGraphicFramePr>
          <p:nvPr/>
        </p:nvGraphicFramePr>
        <p:xfrm>
          <a:off x="444500" y="3003550"/>
          <a:ext cx="8256588" cy="849313"/>
        </p:xfrm>
        <a:graphic>
          <a:graphicData uri="http://schemas.openxmlformats.org/presentationml/2006/ole">
            <p:oleObj spid="_x0000_s379905" name="文档" r:id="rId3" imgW="8257122" imgH="8498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881" name="Object 1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378881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7857" name="Object 1"/>
          <p:cNvGraphicFramePr>
            <a:graphicFrameLocks noChangeAspect="1"/>
          </p:cNvGraphicFramePr>
          <p:nvPr/>
        </p:nvGraphicFramePr>
        <p:xfrm>
          <a:off x="434975" y="1892300"/>
          <a:ext cx="8275638" cy="3071813"/>
        </p:xfrm>
        <a:graphic>
          <a:graphicData uri="http://schemas.openxmlformats.org/presentationml/2006/ole">
            <p:oleObj spid="_x0000_s377857" name="文档" r:id="rId3" imgW="8275853" imgH="307207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6834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76834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5809" name="Object 1"/>
          <p:cNvGraphicFramePr>
            <a:graphicFrameLocks noChangeAspect="1"/>
          </p:cNvGraphicFramePr>
          <p:nvPr/>
        </p:nvGraphicFramePr>
        <p:xfrm>
          <a:off x="434975" y="2019300"/>
          <a:ext cx="8275638" cy="2819400"/>
        </p:xfrm>
        <a:graphic>
          <a:graphicData uri="http://schemas.openxmlformats.org/presentationml/2006/ole">
            <p:oleObj spid="_x0000_s375809" name="文档" r:id="rId3" imgW="8275853" imgH="281915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444500" y="1347788"/>
          <a:ext cx="8256588" cy="4162425"/>
        </p:xfrm>
        <a:graphic>
          <a:graphicData uri="http://schemas.openxmlformats.org/presentationml/2006/ole">
            <p:oleObj spid="_x0000_s8194" name="文档" r:id="rId3" imgW="8257122" imgH="416226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4785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374785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3761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73761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2737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72737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1713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71713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0690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370690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9665" name="Object 1"/>
          <p:cNvGraphicFramePr>
            <a:graphicFrameLocks noChangeAspect="1"/>
          </p:cNvGraphicFramePr>
          <p:nvPr/>
        </p:nvGraphicFramePr>
        <p:xfrm>
          <a:off x="434975" y="1058863"/>
          <a:ext cx="8275638" cy="4740275"/>
        </p:xfrm>
        <a:graphic>
          <a:graphicData uri="http://schemas.openxmlformats.org/presentationml/2006/ole">
            <p:oleObj spid="_x0000_s369665" name="文档" r:id="rId3" imgW="8275853" imgH="47401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41" name="Object 1"/>
          <p:cNvGraphicFramePr>
            <a:graphicFrameLocks noChangeAspect="1"/>
          </p:cNvGraphicFramePr>
          <p:nvPr/>
        </p:nvGraphicFramePr>
        <p:xfrm>
          <a:off x="444500" y="1552575"/>
          <a:ext cx="8256588" cy="3751263"/>
        </p:xfrm>
        <a:graphic>
          <a:graphicData uri="http://schemas.openxmlformats.org/presentationml/2006/ole">
            <p:oleObj spid="_x0000_s368641" name="文档" r:id="rId3" imgW="8257122" imgH="375083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7617" name="Object 1"/>
          <p:cNvGraphicFramePr>
            <a:graphicFrameLocks noChangeAspect="1"/>
          </p:cNvGraphicFramePr>
          <p:nvPr/>
        </p:nvGraphicFramePr>
        <p:xfrm>
          <a:off x="444500" y="1254125"/>
          <a:ext cx="8256588" cy="4351338"/>
        </p:xfrm>
        <a:graphic>
          <a:graphicData uri="http://schemas.openxmlformats.org/presentationml/2006/ole">
            <p:oleObj spid="_x0000_s367617" name="文档" r:id="rId3" imgW="8257122" imgH="435141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6593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366593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5574" name="Object 6"/>
          <p:cNvGraphicFramePr>
            <a:graphicFrameLocks noChangeAspect="1"/>
          </p:cNvGraphicFramePr>
          <p:nvPr/>
        </p:nvGraphicFramePr>
        <p:xfrm>
          <a:off x="434975" y="2081213"/>
          <a:ext cx="8275638" cy="2693987"/>
        </p:xfrm>
        <a:graphic>
          <a:graphicData uri="http://schemas.openxmlformats.org/presentationml/2006/ole">
            <p:oleObj spid="_x0000_s365574" name="文档" r:id="rId3" imgW="8275853" imgH="269450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444500" y="1854200"/>
          <a:ext cx="8256588" cy="3149600"/>
        </p:xfrm>
        <a:graphic>
          <a:graphicData uri="http://schemas.openxmlformats.org/presentationml/2006/ole">
            <p:oleObj spid="_x0000_s9218" name="文档" r:id="rId3" imgW="8257122" imgH="31498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4545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364545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3521" name="Object 1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363521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2497" name="Object 1"/>
          <p:cNvGraphicFramePr>
            <a:graphicFrameLocks noChangeAspect="1"/>
          </p:cNvGraphicFramePr>
          <p:nvPr/>
        </p:nvGraphicFramePr>
        <p:xfrm>
          <a:off x="434975" y="2255838"/>
          <a:ext cx="8275638" cy="2344737"/>
        </p:xfrm>
        <a:graphic>
          <a:graphicData uri="http://schemas.openxmlformats.org/presentationml/2006/ole">
            <p:oleObj spid="_x0000_s362497" name="文档" r:id="rId3" imgW="8275853" imgH="234539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1473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61473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0449" name="Object 1"/>
          <p:cNvGraphicFramePr>
            <a:graphicFrameLocks noChangeAspect="1"/>
          </p:cNvGraphicFramePr>
          <p:nvPr/>
        </p:nvGraphicFramePr>
        <p:xfrm>
          <a:off x="434975" y="987425"/>
          <a:ext cx="8275638" cy="4884738"/>
        </p:xfrm>
        <a:graphic>
          <a:graphicData uri="http://schemas.openxmlformats.org/presentationml/2006/ole">
            <p:oleObj spid="_x0000_s360449" name="文档" r:id="rId3" imgW="8275853" imgH="488858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9425" name="Object 1"/>
          <p:cNvGraphicFramePr>
            <a:graphicFrameLocks noChangeAspect="1"/>
          </p:cNvGraphicFramePr>
          <p:nvPr/>
        </p:nvGraphicFramePr>
        <p:xfrm>
          <a:off x="444500" y="2390775"/>
          <a:ext cx="8256588" cy="2076450"/>
        </p:xfrm>
        <a:graphic>
          <a:graphicData uri="http://schemas.openxmlformats.org/presentationml/2006/ole">
            <p:oleObj spid="_x0000_s359425" name="文档" r:id="rId3" imgW="8257122" imgH="20780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01" name="Object 1"/>
          <p:cNvGraphicFramePr>
            <a:graphicFrameLocks noChangeAspect="1"/>
          </p:cNvGraphicFramePr>
          <p:nvPr/>
        </p:nvGraphicFramePr>
        <p:xfrm>
          <a:off x="444500" y="1781175"/>
          <a:ext cx="8256588" cy="3295650"/>
        </p:xfrm>
        <a:graphic>
          <a:graphicData uri="http://schemas.openxmlformats.org/presentationml/2006/ole">
            <p:oleObj spid="_x0000_s358401" name="文档" r:id="rId3" imgW="8257122" imgH="329580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6353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56353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5329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355329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4305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54305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957</TotalTime>
  <Words>0</Words>
  <Application>Microsoft Office PowerPoint</Application>
  <PresentationFormat>全屏显示(4:3)</PresentationFormat>
  <Paragraphs>0</Paragraphs>
  <Slides>244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244</vt:i4>
      </vt:variant>
    </vt:vector>
  </HeadingPairs>
  <TitlesOfParts>
    <vt:vector size="246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  <vt:lpstr>幻灯片 103</vt:lpstr>
      <vt:lpstr>幻灯片 104</vt:lpstr>
      <vt:lpstr>幻灯片 105</vt:lpstr>
      <vt:lpstr>幻灯片 106</vt:lpstr>
      <vt:lpstr>幻灯片 107</vt:lpstr>
      <vt:lpstr>幻灯片 108</vt:lpstr>
      <vt:lpstr>幻灯片 109</vt:lpstr>
      <vt:lpstr>幻灯片 110</vt:lpstr>
      <vt:lpstr>幻灯片 111</vt:lpstr>
      <vt:lpstr>幻灯片 112</vt:lpstr>
      <vt:lpstr>幻灯片 113</vt:lpstr>
      <vt:lpstr>幻灯片 114</vt:lpstr>
      <vt:lpstr>幻灯片 115</vt:lpstr>
      <vt:lpstr>幻灯片 116</vt:lpstr>
      <vt:lpstr>幻灯片 117</vt:lpstr>
      <vt:lpstr>幻灯片 118</vt:lpstr>
      <vt:lpstr>幻灯片 119</vt:lpstr>
      <vt:lpstr>幻灯片 120</vt:lpstr>
      <vt:lpstr>幻灯片 121</vt:lpstr>
      <vt:lpstr>幻灯片 122</vt:lpstr>
      <vt:lpstr>幻灯片 123</vt:lpstr>
      <vt:lpstr>幻灯片 124</vt:lpstr>
      <vt:lpstr>幻灯片 125</vt:lpstr>
      <vt:lpstr>幻灯片 126</vt:lpstr>
      <vt:lpstr>幻灯片 127</vt:lpstr>
      <vt:lpstr>幻灯片 128</vt:lpstr>
      <vt:lpstr>幻灯片 129</vt:lpstr>
      <vt:lpstr>幻灯片 130</vt:lpstr>
      <vt:lpstr>幻灯片 131</vt:lpstr>
      <vt:lpstr>幻灯片 132</vt:lpstr>
      <vt:lpstr>幻灯片 133</vt:lpstr>
      <vt:lpstr>幻灯片 134</vt:lpstr>
      <vt:lpstr>幻灯片 135</vt:lpstr>
      <vt:lpstr>幻灯片 136</vt:lpstr>
      <vt:lpstr>幻灯片 137</vt:lpstr>
      <vt:lpstr>幻灯片 138</vt:lpstr>
      <vt:lpstr>幻灯片 139</vt:lpstr>
      <vt:lpstr>幻灯片 140</vt:lpstr>
      <vt:lpstr>幻灯片 141</vt:lpstr>
      <vt:lpstr>幻灯片 142</vt:lpstr>
      <vt:lpstr>幻灯片 143</vt:lpstr>
      <vt:lpstr>幻灯片 144</vt:lpstr>
      <vt:lpstr>幻灯片 145</vt:lpstr>
      <vt:lpstr>幻灯片 146</vt:lpstr>
      <vt:lpstr>幻灯片 147</vt:lpstr>
      <vt:lpstr>幻灯片 148</vt:lpstr>
      <vt:lpstr>幻灯片 149</vt:lpstr>
      <vt:lpstr>幻灯片 150</vt:lpstr>
      <vt:lpstr>幻灯片 151</vt:lpstr>
      <vt:lpstr>幻灯片 152</vt:lpstr>
      <vt:lpstr>幻灯片 153</vt:lpstr>
      <vt:lpstr>幻灯片 154</vt:lpstr>
      <vt:lpstr>幻灯片 155</vt:lpstr>
      <vt:lpstr>幻灯片 156</vt:lpstr>
      <vt:lpstr>幻灯片 157</vt:lpstr>
      <vt:lpstr>幻灯片 158</vt:lpstr>
      <vt:lpstr>幻灯片 159</vt:lpstr>
      <vt:lpstr>幻灯片 160</vt:lpstr>
      <vt:lpstr>幻灯片 161</vt:lpstr>
      <vt:lpstr>幻灯片 162</vt:lpstr>
      <vt:lpstr>幻灯片 163</vt:lpstr>
      <vt:lpstr>幻灯片 164</vt:lpstr>
      <vt:lpstr>幻灯片 165</vt:lpstr>
      <vt:lpstr>幻灯片 166</vt:lpstr>
      <vt:lpstr>幻灯片 167</vt:lpstr>
      <vt:lpstr>幻灯片 168</vt:lpstr>
      <vt:lpstr>幻灯片 169</vt:lpstr>
      <vt:lpstr>幻灯片 170</vt:lpstr>
      <vt:lpstr>幻灯片 171</vt:lpstr>
      <vt:lpstr>幻灯片 172</vt:lpstr>
      <vt:lpstr>幻灯片 173</vt:lpstr>
      <vt:lpstr>幻灯片 174</vt:lpstr>
      <vt:lpstr>幻灯片 175</vt:lpstr>
      <vt:lpstr>幻灯片 176</vt:lpstr>
      <vt:lpstr>幻灯片 177</vt:lpstr>
      <vt:lpstr>幻灯片 178</vt:lpstr>
      <vt:lpstr>幻灯片 179</vt:lpstr>
      <vt:lpstr>幻灯片 180</vt:lpstr>
      <vt:lpstr>幻灯片 181</vt:lpstr>
      <vt:lpstr>幻灯片 182</vt:lpstr>
      <vt:lpstr>幻灯片 183</vt:lpstr>
      <vt:lpstr>幻灯片 184</vt:lpstr>
      <vt:lpstr>幻灯片 185</vt:lpstr>
      <vt:lpstr>幻灯片 186</vt:lpstr>
      <vt:lpstr>幻灯片 187</vt:lpstr>
      <vt:lpstr>幻灯片 188</vt:lpstr>
      <vt:lpstr>幻灯片 189</vt:lpstr>
      <vt:lpstr>幻灯片 190</vt:lpstr>
      <vt:lpstr>幻灯片 191</vt:lpstr>
      <vt:lpstr>幻灯片 192</vt:lpstr>
      <vt:lpstr>幻灯片 193</vt:lpstr>
      <vt:lpstr>幻灯片 194</vt:lpstr>
      <vt:lpstr>幻灯片 195</vt:lpstr>
      <vt:lpstr>幻灯片 196</vt:lpstr>
      <vt:lpstr>幻灯片 197</vt:lpstr>
      <vt:lpstr>幻灯片 198</vt:lpstr>
      <vt:lpstr>幻灯片 199</vt:lpstr>
      <vt:lpstr>幻灯片 200</vt:lpstr>
      <vt:lpstr>幻灯片 201</vt:lpstr>
      <vt:lpstr>幻灯片 202</vt:lpstr>
      <vt:lpstr>幻灯片 203</vt:lpstr>
      <vt:lpstr>幻灯片 204</vt:lpstr>
      <vt:lpstr>幻灯片 205</vt:lpstr>
      <vt:lpstr>幻灯片 206</vt:lpstr>
      <vt:lpstr>幻灯片 207</vt:lpstr>
      <vt:lpstr>幻灯片 208</vt:lpstr>
      <vt:lpstr>幻灯片 209</vt:lpstr>
      <vt:lpstr>幻灯片 210</vt:lpstr>
      <vt:lpstr>幻灯片 211</vt:lpstr>
      <vt:lpstr>幻灯片 212</vt:lpstr>
      <vt:lpstr>幻灯片 213</vt:lpstr>
      <vt:lpstr>幻灯片 214</vt:lpstr>
      <vt:lpstr>幻灯片 215</vt:lpstr>
      <vt:lpstr>幻灯片 216</vt:lpstr>
      <vt:lpstr>幻灯片 217</vt:lpstr>
      <vt:lpstr>幻灯片 218</vt:lpstr>
      <vt:lpstr>幻灯片 219</vt:lpstr>
      <vt:lpstr>幻灯片 220</vt:lpstr>
      <vt:lpstr>幻灯片 221</vt:lpstr>
      <vt:lpstr>幻灯片 222</vt:lpstr>
      <vt:lpstr>幻灯片 223</vt:lpstr>
      <vt:lpstr>幻灯片 224</vt:lpstr>
      <vt:lpstr>幻灯片 225</vt:lpstr>
      <vt:lpstr>幻灯片 226</vt:lpstr>
      <vt:lpstr>幻灯片 227</vt:lpstr>
      <vt:lpstr>幻灯片 228</vt:lpstr>
      <vt:lpstr>幻灯片 229</vt:lpstr>
      <vt:lpstr>幻灯片 230</vt:lpstr>
      <vt:lpstr>幻灯片 231</vt:lpstr>
      <vt:lpstr>幻灯片 232</vt:lpstr>
      <vt:lpstr>幻灯片 233</vt:lpstr>
      <vt:lpstr>幻灯片 234</vt:lpstr>
      <vt:lpstr>幻灯片 235</vt:lpstr>
      <vt:lpstr>幻灯片 236</vt:lpstr>
      <vt:lpstr>幻灯片 237</vt:lpstr>
      <vt:lpstr>幻灯片 238</vt:lpstr>
      <vt:lpstr>幻灯片 239</vt:lpstr>
      <vt:lpstr>幻灯片 240</vt:lpstr>
      <vt:lpstr>幻灯片 241</vt:lpstr>
      <vt:lpstr>幻灯片 242</vt:lpstr>
      <vt:lpstr>幻灯片 243</vt:lpstr>
      <vt:lpstr>幻灯片 244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cp:lastModifiedBy>LF</cp:lastModifiedBy>
  <cp:revision>历史备课大师【全免费】</cp:revision>
  <dcterms:modified xsi:type="dcterms:W3CDTF">2017-07-05T03:37:09Z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历史备课大师【全免费】</vt:lpwstr>
  </property>
</Properties>
</file>