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slides/slide308.xml" ContentType="application/vnd.openxmlformats-officedocument.presentationml.slide+xml"/>
  <Override PartName="/ppt/slides/slide319.xml" ContentType="application/vnd.openxmlformats-officedocument.presentationml.slide+xml"/>
  <Override PartName="/ppt/slides/slide355.xml" ContentType="application/vnd.openxmlformats-officedocument.presentationml.slide+xml"/>
  <Override PartName="/ppt/slides/slide366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344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33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32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Override PartName="/ppt/slides/slide295.xml" ContentType="application/vnd.openxmlformats-officedocument.presentationml.slide+xml"/>
  <Override PartName="/ppt/slides/slide300.xml" ContentType="application/vnd.openxmlformats-officedocument.presentationml.slide+xml"/>
  <Override PartName="/ppt/slides/slide311.xml" ContentType="application/vnd.openxmlformats-officedocument.presentationml.slide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slides/slide273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ppt/slides/slide349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327.xml" ContentType="application/vnd.openxmlformats-officedocument.presentationml.slide+xml"/>
  <Override PartName="/ppt/slides/slide338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316.xml" ContentType="application/vnd.openxmlformats-officedocument.presentationml.slide+xml"/>
  <Override PartName="/ppt/slides/slide363.xml" ContentType="application/vnd.openxmlformats-officedocument.presentationml.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305.xml" ContentType="application/vnd.openxmlformats-officedocument.presentationml.slide+xml"/>
  <Override PartName="/ppt/slides/slide352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78.xml" ContentType="application/vnd.openxmlformats-officedocument.presentationml.slide+xml"/>
  <Override PartName="/ppt/slides/slide289.xml" ContentType="application/vnd.openxmlformats-officedocument.presentationml.slide+xml"/>
  <Override PartName="/ppt/slides/slide330.xml" ContentType="application/vnd.openxmlformats-officedocument.presentationml.slide+xml"/>
  <Override PartName="/ppt/slides/slide341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81.xml" ContentType="application/vnd.openxmlformats-officedocument.presentationml.slide+xml"/>
  <Override PartName="/ppt/slides/slide292.xml" ContentType="application/vnd.openxmlformats-officedocument.presentationml.slide+xml"/>
  <Override PartName="/ppt/slides/slide4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357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346.xml" ContentType="application/vnd.openxmlformats-officedocument.presentationml.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335.xml" ContentType="application/vnd.openxmlformats-officedocument.presentationml.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s/slide32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s/slide297.xml" ContentType="application/vnd.openxmlformats-officedocument.presentationml.slide+xml"/>
  <Override PartName="/ppt/slides/slide302.xml" ContentType="application/vnd.openxmlformats-officedocument.presentationml.slide+xml"/>
  <Override PartName="/ppt/slides/slide313.xml" ContentType="application/vnd.openxmlformats-officedocument.presentationml.slide+xml"/>
  <Override PartName="/ppt/slides/slide360.xml" ContentType="application/vnd.openxmlformats-officedocument.presentationml.slide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239.xml" ContentType="application/vnd.openxmlformats-officedocument.presentationml.slide+xml"/>
  <Override PartName="/ppt/slides/slide286.xml" ContentType="application/vnd.openxmlformats-officedocument.presentationml.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64.xml" ContentType="application/vnd.openxmlformats-officedocument.presentationml.slide+xml"/>
  <Override PartName="/ppt/slides/slide275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53.xml" ContentType="application/vnd.openxmlformats-officedocument.presentationml.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s/slide242.xml" ContentType="application/vnd.openxmlformats-officedocument.presentationml.slide+xml"/>
  <Override PartName="/ppt/slides/slide329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231.xml" ContentType="application/vnd.openxmlformats-officedocument.presentationml.slide+xml"/>
  <Override PartName="/ppt/slides/slide318.xml" ContentType="application/vnd.openxmlformats-officedocument.presentationml.slide+xml"/>
  <Override PartName="/ppt/slides/slide365.xml" ContentType="application/vnd.openxmlformats-officedocument.presentationml.slide+xml"/>
  <Override PartName="/ppt/slides/slide157.xml" ContentType="application/vnd.openxmlformats-officedocument.presentationml.slide+xml"/>
  <Override PartName="/ppt/slides/slide220.xml" ContentType="application/vnd.openxmlformats-officedocument.presentationml.slide+xml"/>
  <Override PartName="/ppt/slides/slide307.xml" ContentType="application/vnd.openxmlformats-officedocument.presentationml.slide+xml"/>
  <Override PartName="/ppt/slides/slide354.xml" ContentType="application/vnd.openxmlformats-officedocument.presentationml.slide+xml"/>
  <Override PartName="/ppt/slides/slide98.xml" ContentType="application/vnd.openxmlformats-officedocument.presentationml.slide+xml"/>
  <Override PartName="/ppt/slides/slide146.xml" ContentType="application/vnd.openxmlformats-officedocument.presentationml.slide+xml"/>
  <Override PartName="/ppt/slides/slide193.xml" ContentType="application/vnd.openxmlformats-officedocument.presentationml.slide+xml"/>
  <Override PartName="/ppt/slides/slide332.xml" ContentType="application/vnd.openxmlformats-officedocument.presentationml.slide+xml"/>
  <Override PartName="/ppt/slides/slide343.xml" ContentType="application/vnd.openxmlformats-officedocument.presentationml.slide+xml"/>
  <Override PartName="/ppt/slides/slide87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32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31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294.xml" ContentType="application/vnd.openxmlformats-officedocument.presentationml.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Override PartName="/ppt/slides/slide348.xml" ContentType="application/vnd.openxmlformats-officedocument.presentationml.slide+xml"/>
  <Override PartName="/ppt/slides/slide359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337.xml" ContentType="application/vnd.openxmlformats-officedocument.presentationml.slide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32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299.xml" ContentType="application/vnd.openxmlformats-officedocument.presentationml.slide+xml"/>
  <Override PartName="/ppt/slides/slide304.xml" ContentType="application/vnd.openxmlformats-officedocument.presentationml.slide+xml"/>
  <Override PartName="/ppt/slides/slide315.xml" ContentType="application/vnd.openxmlformats-officedocument.presentationml.slide+xml"/>
  <Override PartName="/ppt/slides/slide351.xml" ContentType="application/vnd.openxmlformats-officedocument.presentationml.slide+xml"/>
  <Override PartName="/ppt/slides/slide362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slides/slide34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309.xml" ContentType="application/vnd.openxmlformats-officedocument.presentationml.slide+xml"/>
  <Override PartName="/ppt/slides/slide356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s/slide345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323.xml" ContentType="application/vnd.openxmlformats-officedocument.presentationml.slide+xml"/>
  <Override PartName="/ppt/slides/slide33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slides/slide31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s/slide296.xml" ContentType="application/vnd.openxmlformats-officedocument.presentationml.slide+xml"/>
  <Override PartName="/ppt/slides/slide30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339.xml" ContentType="application/vnd.openxmlformats-officedocument.presentationml.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s/slide328.xml" ContentType="application/vnd.openxmlformats-officedocument.presentationml.slide+xml"/>
  <Override PartName="/ppt/slides/slide167.xml" ContentType="application/vnd.openxmlformats-officedocument.presentationml.slide+xml"/>
  <Override PartName="/ppt/slides/slide306.xml" ContentType="application/vnd.openxmlformats-officedocument.presentationml.slide+xml"/>
  <Override PartName="/ppt/slides/slide317.xml" ContentType="application/vnd.openxmlformats-officedocument.presentationml.slide+xml"/>
  <Override PartName="/ppt/slides/slide353.xml" ContentType="application/vnd.openxmlformats-officedocument.presentationml.slide+xml"/>
  <Override PartName="/ppt/slides/slide364.xml" ContentType="application/vnd.openxmlformats-officedocument.presentationml.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34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  <Override PartName="/ppt/slides/slide331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32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246.xml" ContentType="application/vnd.openxmlformats-officedocument.presentationml.slide+xml"/>
  <Override PartName="/ppt/slides/slide293.xml" ContentType="application/vnd.openxmlformats-officedocument.presentationml.slide+xml"/>
  <Override PartName="/ppt/slides/slide53.xml" ContentType="application/vnd.openxmlformats-officedocument.presentationml.slide+xml"/>
  <Override PartName="/ppt/slides/slide235.xml" ContentType="application/vnd.openxmlformats-officedocument.presentationml.slide+xml"/>
  <Override PartName="/ppt/slides/slide282.xml" ContentType="application/vnd.openxmlformats-officedocument.presentationml.slide+xml"/>
  <Default Extension="jpeg" ContentType="image/jpeg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  <Override PartName="/ppt/slides/slide358.xml" ContentType="application/vnd.openxmlformats-officedocument.presentationml.slide+xml"/>
  <Override PartName="/ppt/slides/slide20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347.xml" ContentType="application/vnd.openxmlformats-officedocument.presentationml.slide+xml"/>
  <Override PartName="/ppt/slides/slide139.xml" ContentType="application/vnd.openxmlformats-officedocument.presentationml.slide+xml"/>
  <Override PartName="/ppt/slides/slide186.xml" ContentType="application/vnd.openxmlformats-officedocument.presentationml.slide+xml"/>
  <Override PartName="/ppt/slides/slide325.xml" ContentType="application/vnd.openxmlformats-officedocument.presentationml.slide+xml"/>
  <Override PartName="/ppt/slides/slide336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314.xml" ContentType="application/vnd.openxmlformats-officedocument.presentationml.slide+xml"/>
  <Override PartName="/ppt/slides/slide361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slides/slide153.xml" ContentType="application/vnd.openxmlformats-officedocument.presentationml.slide+xml"/>
  <Override PartName="/ppt/slides/slide287.xml" ContentType="application/vnd.openxmlformats-officedocument.presentationml.slide+xml"/>
  <Override PartName="/ppt/slides/slide298.xml" ContentType="application/vnd.openxmlformats-officedocument.presentationml.slide+xml"/>
  <Override PartName="/ppt/slides/slide303.xml" ContentType="application/vnd.openxmlformats-officedocument.presentationml.slide+xml"/>
  <Override PartName="/ppt/slides/slide350.xml" ContentType="application/vnd.openxmlformats-officedocument.presentationml.slide+xml"/>
  <Override PartName="/ppt/slides/slide58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6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0" r:id="rId135"/>
    <p:sldId id="391" r:id="rId136"/>
    <p:sldId id="392" r:id="rId137"/>
    <p:sldId id="393" r:id="rId138"/>
    <p:sldId id="394" r:id="rId139"/>
    <p:sldId id="395" r:id="rId140"/>
    <p:sldId id="396" r:id="rId141"/>
    <p:sldId id="397" r:id="rId142"/>
    <p:sldId id="398" r:id="rId143"/>
    <p:sldId id="399" r:id="rId144"/>
    <p:sldId id="400" r:id="rId145"/>
    <p:sldId id="401" r:id="rId146"/>
    <p:sldId id="402" r:id="rId147"/>
    <p:sldId id="403" r:id="rId148"/>
    <p:sldId id="404" r:id="rId149"/>
    <p:sldId id="405" r:id="rId150"/>
    <p:sldId id="406" r:id="rId151"/>
    <p:sldId id="407" r:id="rId152"/>
    <p:sldId id="408" r:id="rId153"/>
    <p:sldId id="409" r:id="rId154"/>
    <p:sldId id="410" r:id="rId155"/>
    <p:sldId id="411" r:id="rId156"/>
    <p:sldId id="412" r:id="rId157"/>
    <p:sldId id="413" r:id="rId158"/>
    <p:sldId id="414" r:id="rId159"/>
    <p:sldId id="415" r:id="rId160"/>
    <p:sldId id="416" r:id="rId161"/>
    <p:sldId id="417" r:id="rId162"/>
    <p:sldId id="418" r:id="rId163"/>
    <p:sldId id="419" r:id="rId164"/>
    <p:sldId id="420" r:id="rId165"/>
    <p:sldId id="421" r:id="rId166"/>
    <p:sldId id="422" r:id="rId167"/>
    <p:sldId id="423" r:id="rId168"/>
    <p:sldId id="424" r:id="rId169"/>
    <p:sldId id="425" r:id="rId170"/>
    <p:sldId id="426" r:id="rId171"/>
    <p:sldId id="427" r:id="rId172"/>
    <p:sldId id="428" r:id="rId173"/>
    <p:sldId id="429" r:id="rId174"/>
    <p:sldId id="430" r:id="rId175"/>
    <p:sldId id="431" r:id="rId176"/>
    <p:sldId id="432" r:id="rId177"/>
    <p:sldId id="433" r:id="rId178"/>
    <p:sldId id="434" r:id="rId179"/>
    <p:sldId id="435" r:id="rId180"/>
    <p:sldId id="436" r:id="rId181"/>
    <p:sldId id="437" r:id="rId182"/>
    <p:sldId id="438" r:id="rId183"/>
    <p:sldId id="441" r:id="rId184"/>
    <p:sldId id="442" r:id="rId185"/>
    <p:sldId id="443" r:id="rId186"/>
    <p:sldId id="444" r:id="rId187"/>
    <p:sldId id="445" r:id="rId188"/>
    <p:sldId id="446" r:id="rId189"/>
    <p:sldId id="447" r:id="rId190"/>
    <p:sldId id="448" r:id="rId191"/>
    <p:sldId id="449" r:id="rId192"/>
    <p:sldId id="450" r:id="rId193"/>
    <p:sldId id="451" r:id="rId194"/>
    <p:sldId id="452" r:id="rId195"/>
    <p:sldId id="453" r:id="rId196"/>
    <p:sldId id="454" r:id="rId197"/>
    <p:sldId id="455" r:id="rId198"/>
    <p:sldId id="456" r:id="rId199"/>
    <p:sldId id="457" r:id="rId200"/>
    <p:sldId id="458" r:id="rId201"/>
    <p:sldId id="459" r:id="rId202"/>
    <p:sldId id="460" r:id="rId203"/>
    <p:sldId id="461" r:id="rId204"/>
    <p:sldId id="462" r:id="rId205"/>
    <p:sldId id="463" r:id="rId206"/>
    <p:sldId id="464" r:id="rId207"/>
    <p:sldId id="465" r:id="rId208"/>
    <p:sldId id="466" r:id="rId209"/>
    <p:sldId id="467" r:id="rId210"/>
    <p:sldId id="468" r:id="rId211"/>
    <p:sldId id="469" r:id="rId212"/>
    <p:sldId id="470" r:id="rId213"/>
    <p:sldId id="471" r:id="rId214"/>
    <p:sldId id="472" r:id="rId215"/>
    <p:sldId id="473" r:id="rId216"/>
    <p:sldId id="474" r:id="rId217"/>
    <p:sldId id="475" r:id="rId218"/>
    <p:sldId id="476" r:id="rId219"/>
    <p:sldId id="477" r:id="rId220"/>
    <p:sldId id="478" r:id="rId221"/>
    <p:sldId id="479" r:id="rId222"/>
    <p:sldId id="480" r:id="rId223"/>
    <p:sldId id="481" r:id="rId224"/>
    <p:sldId id="482" r:id="rId225"/>
    <p:sldId id="483" r:id="rId226"/>
    <p:sldId id="484" r:id="rId227"/>
    <p:sldId id="485" r:id="rId228"/>
    <p:sldId id="486" r:id="rId229"/>
    <p:sldId id="487" r:id="rId230"/>
    <p:sldId id="488" r:id="rId231"/>
    <p:sldId id="489" r:id="rId232"/>
    <p:sldId id="490" r:id="rId233"/>
    <p:sldId id="491" r:id="rId234"/>
    <p:sldId id="492" r:id="rId235"/>
    <p:sldId id="493" r:id="rId236"/>
    <p:sldId id="494" r:id="rId237"/>
    <p:sldId id="495" r:id="rId238"/>
    <p:sldId id="496" r:id="rId239"/>
    <p:sldId id="497" r:id="rId240"/>
    <p:sldId id="498" r:id="rId241"/>
    <p:sldId id="499" r:id="rId242"/>
    <p:sldId id="500" r:id="rId243"/>
    <p:sldId id="501" r:id="rId244"/>
    <p:sldId id="502" r:id="rId245"/>
    <p:sldId id="503" r:id="rId246"/>
    <p:sldId id="504" r:id="rId247"/>
    <p:sldId id="505" r:id="rId248"/>
    <p:sldId id="506" r:id="rId249"/>
    <p:sldId id="507" r:id="rId250"/>
    <p:sldId id="508" r:id="rId251"/>
    <p:sldId id="509" r:id="rId252"/>
    <p:sldId id="510" r:id="rId253"/>
    <p:sldId id="511" r:id="rId254"/>
    <p:sldId id="512" r:id="rId255"/>
    <p:sldId id="513" r:id="rId256"/>
    <p:sldId id="514" r:id="rId257"/>
    <p:sldId id="515" r:id="rId258"/>
    <p:sldId id="516" r:id="rId259"/>
    <p:sldId id="517" r:id="rId260"/>
    <p:sldId id="518" r:id="rId261"/>
    <p:sldId id="519" r:id="rId262"/>
    <p:sldId id="520" r:id="rId263"/>
    <p:sldId id="521" r:id="rId264"/>
    <p:sldId id="522" r:id="rId265"/>
    <p:sldId id="523" r:id="rId266"/>
    <p:sldId id="524" r:id="rId267"/>
    <p:sldId id="525" r:id="rId268"/>
    <p:sldId id="526" r:id="rId269"/>
    <p:sldId id="527" r:id="rId270"/>
    <p:sldId id="528" r:id="rId271"/>
    <p:sldId id="529" r:id="rId272"/>
    <p:sldId id="530" r:id="rId273"/>
    <p:sldId id="531" r:id="rId274"/>
    <p:sldId id="532" r:id="rId275"/>
    <p:sldId id="533" r:id="rId276"/>
    <p:sldId id="534" r:id="rId277"/>
    <p:sldId id="535" r:id="rId278"/>
    <p:sldId id="536" r:id="rId279"/>
    <p:sldId id="537" r:id="rId280"/>
    <p:sldId id="538" r:id="rId281"/>
    <p:sldId id="539" r:id="rId282"/>
    <p:sldId id="540" r:id="rId283"/>
    <p:sldId id="541" r:id="rId284"/>
    <p:sldId id="542" r:id="rId285"/>
    <p:sldId id="543" r:id="rId286"/>
    <p:sldId id="544" r:id="rId287"/>
    <p:sldId id="545" r:id="rId288"/>
    <p:sldId id="546" r:id="rId289"/>
    <p:sldId id="547" r:id="rId290"/>
    <p:sldId id="548" r:id="rId291"/>
    <p:sldId id="549" r:id="rId292"/>
    <p:sldId id="550" r:id="rId293"/>
    <p:sldId id="551" r:id="rId294"/>
    <p:sldId id="552" r:id="rId295"/>
    <p:sldId id="553" r:id="rId296"/>
    <p:sldId id="554" r:id="rId297"/>
    <p:sldId id="555" r:id="rId298"/>
    <p:sldId id="556" r:id="rId299"/>
    <p:sldId id="557" r:id="rId300"/>
    <p:sldId id="558" r:id="rId301"/>
    <p:sldId id="559" r:id="rId302"/>
    <p:sldId id="560" r:id="rId303"/>
    <p:sldId id="561" r:id="rId304"/>
    <p:sldId id="562" r:id="rId305"/>
    <p:sldId id="563" r:id="rId306"/>
    <p:sldId id="564" r:id="rId307"/>
    <p:sldId id="565" r:id="rId308"/>
    <p:sldId id="566" r:id="rId309"/>
    <p:sldId id="567" r:id="rId310"/>
    <p:sldId id="568" r:id="rId311"/>
    <p:sldId id="569" r:id="rId312"/>
    <p:sldId id="570" r:id="rId313"/>
    <p:sldId id="571" r:id="rId314"/>
    <p:sldId id="572" r:id="rId315"/>
    <p:sldId id="573" r:id="rId316"/>
    <p:sldId id="574" r:id="rId317"/>
    <p:sldId id="575" r:id="rId318"/>
    <p:sldId id="576" r:id="rId319"/>
    <p:sldId id="577" r:id="rId320"/>
    <p:sldId id="578" r:id="rId321"/>
    <p:sldId id="579" r:id="rId322"/>
    <p:sldId id="580" r:id="rId323"/>
    <p:sldId id="581" r:id="rId324"/>
    <p:sldId id="582" r:id="rId325"/>
    <p:sldId id="583" r:id="rId326"/>
    <p:sldId id="584" r:id="rId327"/>
    <p:sldId id="585" r:id="rId328"/>
    <p:sldId id="586" r:id="rId329"/>
    <p:sldId id="587" r:id="rId330"/>
    <p:sldId id="588" r:id="rId331"/>
    <p:sldId id="589" r:id="rId332"/>
    <p:sldId id="590" r:id="rId333"/>
    <p:sldId id="591" r:id="rId334"/>
    <p:sldId id="592" r:id="rId335"/>
    <p:sldId id="593" r:id="rId336"/>
    <p:sldId id="594" r:id="rId337"/>
    <p:sldId id="595" r:id="rId338"/>
    <p:sldId id="596" r:id="rId339"/>
    <p:sldId id="597" r:id="rId340"/>
    <p:sldId id="598" r:id="rId341"/>
    <p:sldId id="599" r:id="rId342"/>
    <p:sldId id="600" r:id="rId343"/>
    <p:sldId id="601" r:id="rId344"/>
    <p:sldId id="602" r:id="rId345"/>
    <p:sldId id="603" r:id="rId346"/>
    <p:sldId id="604" r:id="rId347"/>
    <p:sldId id="605" r:id="rId348"/>
    <p:sldId id="606" r:id="rId349"/>
    <p:sldId id="608" r:id="rId350"/>
    <p:sldId id="609" r:id="rId351"/>
    <p:sldId id="610" r:id="rId352"/>
    <p:sldId id="611" r:id="rId353"/>
    <p:sldId id="612" r:id="rId354"/>
    <p:sldId id="613" r:id="rId355"/>
    <p:sldId id="614" r:id="rId356"/>
    <p:sldId id="615" r:id="rId357"/>
    <p:sldId id="616" r:id="rId358"/>
    <p:sldId id="617" r:id="rId359"/>
    <p:sldId id="618" r:id="rId360"/>
    <p:sldId id="619" r:id="rId361"/>
    <p:sldId id="620" r:id="rId362"/>
    <p:sldId id="621" r:id="rId363"/>
    <p:sldId id="622" r:id="rId364"/>
    <p:sldId id="623" r:id="rId365"/>
    <p:sldId id="624" r:id="rId366"/>
    <p:sldId id="625" r:id="rId36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303" Type="http://schemas.openxmlformats.org/officeDocument/2006/relationships/slide" Target="slides/slide30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45" Type="http://schemas.openxmlformats.org/officeDocument/2006/relationships/slide" Target="slides/slide344.xml"/><Relationship Id="rId366" Type="http://schemas.openxmlformats.org/officeDocument/2006/relationships/slide" Target="slides/slide365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35" Type="http://schemas.openxmlformats.org/officeDocument/2006/relationships/slide" Target="slides/slide334.xml"/><Relationship Id="rId356" Type="http://schemas.openxmlformats.org/officeDocument/2006/relationships/slide" Target="slides/slide355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25" Type="http://schemas.openxmlformats.org/officeDocument/2006/relationships/slide" Target="slides/slide324.xml"/><Relationship Id="rId346" Type="http://schemas.openxmlformats.org/officeDocument/2006/relationships/slide" Target="slides/slide345.xml"/><Relationship Id="rId367" Type="http://schemas.openxmlformats.org/officeDocument/2006/relationships/slide" Target="slides/slide366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336" Type="http://schemas.openxmlformats.org/officeDocument/2006/relationships/slide" Target="slides/slide335.xml"/><Relationship Id="rId357" Type="http://schemas.openxmlformats.org/officeDocument/2006/relationships/slide" Target="slides/slide356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26" Type="http://schemas.openxmlformats.org/officeDocument/2006/relationships/slide" Target="slides/slide325.xml"/><Relationship Id="rId347" Type="http://schemas.openxmlformats.org/officeDocument/2006/relationships/slide" Target="slides/slide346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368" Type="http://schemas.openxmlformats.org/officeDocument/2006/relationships/notesMaster" Target="notesMasters/notesMaster1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358" Type="http://schemas.openxmlformats.org/officeDocument/2006/relationships/slide" Target="slides/slide357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48" Type="http://schemas.openxmlformats.org/officeDocument/2006/relationships/slide" Target="slides/slide347.xml"/><Relationship Id="rId369" Type="http://schemas.openxmlformats.org/officeDocument/2006/relationships/presProps" Target="presProps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17" Type="http://schemas.openxmlformats.org/officeDocument/2006/relationships/slide" Target="slides/slide316.xml"/><Relationship Id="rId338" Type="http://schemas.openxmlformats.org/officeDocument/2006/relationships/slide" Target="slides/slide337.xml"/><Relationship Id="rId359" Type="http://schemas.openxmlformats.org/officeDocument/2006/relationships/slide" Target="slides/slide358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370" Type="http://schemas.openxmlformats.org/officeDocument/2006/relationships/viewProps" Target="viewProps.xml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28" Type="http://schemas.openxmlformats.org/officeDocument/2006/relationships/slide" Target="slides/slide327.xml"/><Relationship Id="rId349" Type="http://schemas.openxmlformats.org/officeDocument/2006/relationships/slide" Target="slides/slide348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8" Type="http://schemas.openxmlformats.org/officeDocument/2006/relationships/slide" Target="slides/slide317.xml"/><Relationship Id="rId339" Type="http://schemas.openxmlformats.org/officeDocument/2006/relationships/slide" Target="slides/slide33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334" Type="http://schemas.openxmlformats.org/officeDocument/2006/relationships/slide" Target="slides/slide333.xml"/><Relationship Id="rId350" Type="http://schemas.openxmlformats.org/officeDocument/2006/relationships/slide" Target="slides/slide349.xml"/><Relationship Id="rId355" Type="http://schemas.openxmlformats.org/officeDocument/2006/relationships/slide" Target="slides/slide354.xml"/><Relationship Id="rId37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72" Type="http://schemas.openxmlformats.org/officeDocument/2006/relationships/tableStyles" Target="tableStyles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slide" Target="slides/slide361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4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5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8.emf"/></Relationships>
</file>

<file path=ppt/drawings/_rels/vmlDrawing2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9.emf"/></Relationships>
</file>

<file path=ppt/drawings/_rels/vmlDrawing2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emf"/></Relationships>
</file>

<file path=ppt/drawings/_rels/vmlDrawing2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2.emf"/></Relationships>
</file>

<file path=ppt/drawings/_rels/vmlDrawing2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drawings/_rels/vmlDrawing2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4.emf"/></Relationships>
</file>

<file path=ppt/drawings/_rels/vmlDrawing2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emf"/></Relationships>
</file>

<file path=ppt/drawings/_rels/vmlDrawing2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6.emf"/></Relationships>
</file>

<file path=ppt/drawings/_rels/vmlDrawing2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7.emf"/></Relationships>
</file>

<file path=ppt/drawings/_rels/vmlDrawing2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8.emf"/></Relationships>
</file>

<file path=ppt/drawings/_rels/vmlDrawing2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9.emf"/></Relationships>
</file>

<file path=ppt/drawings/_rels/vmlDrawing2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0.emf"/></Relationships>
</file>

<file path=ppt/drawings/_rels/vmlDrawing2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2.emf"/></Relationships>
</file>

<file path=ppt/drawings/_rels/vmlDrawing2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emf"/></Relationships>
</file>

<file path=ppt/drawings/_rels/vmlDrawing2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4.emf"/></Relationships>
</file>

<file path=ppt/drawings/_rels/vmlDrawing2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5.emf"/></Relationships>
</file>

<file path=ppt/drawings/_rels/vmlDrawing2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6.emf"/></Relationships>
</file>

<file path=ppt/drawings/_rels/vmlDrawing2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7.emf"/></Relationships>
</file>

<file path=ppt/drawings/_rels/vmlDrawing2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8.emf"/></Relationships>
</file>

<file path=ppt/drawings/_rels/vmlDrawing2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9.emf"/></Relationships>
</file>

<file path=ppt/drawings/_rels/vmlDrawing2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0.emf"/></Relationships>
</file>

<file path=ppt/drawings/_rels/vmlDrawing2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2.emf"/></Relationships>
</file>

<file path=ppt/drawings/_rels/vmlDrawing2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3.emf"/></Relationships>
</file>

<file path=ppt/drawings/_rels/vmlDrawing2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4.emf"/></Relationships>
</file>

<file path=ppt/drawings/_rels/vmlDrawing2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5.emf"/></Relationships>
</file>

<file path=ppt/drawings/_rels/vmlDrawing2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6.emf"/></Relationships>
</file>

<file path=ppt/drawings/_rels/vmlDrawing2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7.emf"/></Relationships>
</file>

<file path=ppt/drawings/_rels/vmlDrawing2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emf"/></Relationships>
</file>

<file path=ppt/drawings/_rels/vmlDrawing2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9.emf"/></Relationships>
</file>

<file path=ppt/drawings/_rels/vmlDrawing2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0.emf"/></Relationships>
</file>

<file path=ppt/drawings/_rels/vmlDrawing2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2.emf"/></Relationships>
</file>

<file path=ppt/drawings/_rels/vmlDrawing2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3.emf"/></Relationships>
</file>

<file path=ppt/drawings/_rels/vmlDrawing2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4.emf"/></Relationships>
</file>

<file path=ppt/drawings/_rels/vmlDrawing2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5.emf"/></Relationships>
</file>

<file path=ppt/drawings/_rels/vmlDrawing2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6.emf"/></Relationships>
</file>

<file path=ppt/drawings/_rels/vmlDrawing2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7.emf"/></Relationships>
</file>

<file path=ppt/drawings/_rels/vmlDrawing2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emf"/></Relationships>
</file>

<file path=ppt/drawings/_rels/vmlDrawing2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9.emf"/></Relationships>
</file>

<file path=ppt/drawings/_rels/vmlDrawing2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0.emf"/></Relationships>
</file>

<file path=ppt/drawings/_rels/vmlDrawing2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2.emf"/></Relationships>
</file>

<file path=ppt/drawings/_rels/vmlDrawing2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3.emf"/></Relationships>
</file>

<file path=ppt/drawings/_rels/vmlDrawing2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4.emf"/></Relationships>
</file>

<file path=ppt/drawings/_rels/vmlDrawing2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5.emf"/></Relationships>
</file>

<file path=ppt/drawings/_rels/vmlDrawing2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6.emf"/></Relationships>
</file>

<file path=ppt/drawings/_rels/vmlDrawing2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7.emf"/></Relationships>
</file>

<file path=ppt/drawings/_rels/vmlDrawing2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8.emf"/></Relationships>
</file>

<file path=ppt/drawings/_rels/vmlDrawing2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9.emf"/></Relationships>
</file>

<file path=ppt/drawings/_rels/vmlDrawing2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0.emf"/></Relationships>
</file>

<file path=ppt/drawings/_rels/vmlDrawing2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2.emf"/></Relationships>
</file>

<file path=ppt/drawings/_rels/vmlDrawing2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3.emf"/></Relationships>
</file>

<file path=ppt/drawings/_rels/vmlDrawing2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4.emf"/></Relationships>
</file>

<file path=ppt/drawings/_rels/vmlDrawing2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5.emf"/></Relationships>
</file>

<file path=ppt/drawings/_rels/vmlDrawing2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6.emf"/></Relationships>
</file>

<file path=ppt/drawings/_rels/vmlDrawing2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7.emf"/></Relationships>
</file>

<file path=ppt/drawings/_rels/vmlDrawing2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8.emf"/></Relationships>
</file>

<file path=ppt/drawings/_rels/vmlDrawing2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9.emf"/></Relationships>
</file>

<file path=ppt/drawings/_rels/vmlDrawing2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0.emf"/></Relationships>
</file>

<file path=ppt/drawings/_rels/vmlDrawing2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2.emf"/></Relationships>
</file>

<file path=ppt/drawings/_rels/vmlDrawing3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3.emf"/></Relationships>
</file>

<file path=ppt/drawings/_rels/vmlDrawing3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4.emf"/></Relationships>
</file>

<file path=ppt/drawings/_rels/vmlDrawing3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5.emf"/></Relationships>
</file>

<file path=ppt/drawings/_rels/vmlDrawing3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6.emf"/></Relationships>
</file>

<file path=ppt/drawings/_rels/vmlDrawing3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7.emf"/></Relationships>
</file>

<file path=ppt/drawings/_rels/vmlDrawing3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8.emf"/></Relationships>
</file>

<file path=ppt/drawings/_rels/vmlDrawing3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9.emf"/></Relationships>
</file>

<file path=ppt/drawings/_rels/vmlDrawing3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0.emf"/></Relationships>
</file>

<file path=ppt/drawings/_rels/vmlDrawing3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2.emf"/></Relationships>
</file>

<file path=ppt/drawings/_rels/vmlDrawing3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3.emf"/></Relationships>
</file>

<file path=ppt/drawings/_rels/vmlDrawing3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4.emf"/></Relationships>
</file>

<file path=ppt/drawings/_rels/vmlDrawing3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5.emf"/></Relationships>
</file>

<file path=ppt/drawings/_rels/vmlDrawing3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6.emf"/></Relationships>
</file>

<file path=ppt/drawings/_rels/vmlDrawing3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7.emf"/></Relationships>
</file>

<file path=ppt/drawings/_rels/vmlDrawing3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7.emf"/></Relationships>
</file>

<file path=ppt/drawings/_rels/vmlDrawing3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8.emf"/></Relationships>
</file>

<file path=ppt/drawings/_rels/vmlDrawing3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9.emf"/></Relationships>
</file>

<file path=ppt/drawings/_rels/vmlDrawing3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0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1.emf"/></Relationships>
</file>

<file path=ppt/drawings/_rels/vmlDrawing3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2.emf"/></Relationships>
</file>

<file path=ppt/drawings/_rels/vmlDrawing3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3.emf"/></Relationships>
</file>

<file path=ppt/drawings/_rels/vmlDrawing3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4.emf"/></Relationships>
</file>

<file path=ppt/drawings/_rels/vmlDrawing3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5.emf"/></Relationships>
</file>

<file path=ppt/drawings/_rels/vmlDrawing3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6.emf"/></Relationships>
</file>

<file path=ppt/drawings/_rels/vmlDrawing3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7.emf"/></Relationships>
</file>

<file path=ppt/drawings/_rels/vmlDrawing3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8.emf"/></Relationships>
</file>

<file path=ppt/drawings/_rels/vmlDrawing3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9.emf"/></Relationships>
</file>

<file path=ppt/drawings/_rels/vmlDrawing3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0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1.emf"/></Relationships>
</file>

<file path=ppt/drawings/_rels/vmlDrawing3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2.emf"/></Relationships>
</file>

<file path=ppt/drawings/_rels/vmlDrawing3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3.emf"/></Relationships>
</file>

<file path=ppt/drawings/_rels/vmlDrawing3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4.emf"/></Relationships>
</file>

<file path=ppt/drawings/_rels/vmlDrawing3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5.emf"/></Relationships>
</file>

<file path=ppt/drawings/_rels/vmlDrawing3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6.emf"/></Relationships>
</file>

<file path=ppt/drawings/_rels/vmlDrawing3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7.emf"/></Relationships>
</file>

<file path=ppt/drawings/_rels/vmlDrawing3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8.emf"/></Relationships>
</file>

<file path=ppt/drawings/_rels/vmlDrawing3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9.emf"/></Relationships>
</file>

<file path=ppt/drawings/_rels/vmlDrawing3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1.emf"/></Relationships>
</file>

<file path=ppt/drawings/_rels/vmlDrawing3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2.emf"/></Relationships>
</file>

<file path=ppt/drawings/_rels/vmlDrawing3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3.emf"/></Relationships>
</file>

<file path=ppt/drawings/_rels/vmlDrawing3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4.emf"/></Relationships>
</file>

<file path=ppt/drawings/_rels/vmlDrawing3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5.emf"/></Relationships>
</file>

<file path=ppt/drawings/_rels/vmlDrawing3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6.emf"/></Relationships>
</file>

<file path=ppt/drawings/_rels/vmlDrawing3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7.emf"/></Relationships>
</file>

<file path=ppt/drawings/_rels/vmlDrawing3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8.emf"/></Relationships>
</file>

<file path=ppt/drawings/_rels/vmlDrawing3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9.emf"/></Relationships>
</file>

<file path=ppt/drawings/_rels/vmlDrawing3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0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1.emf"/></Relationships>
</file>

<file path=ppt/drawings/_rels/vmlDrawing3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2.emf"/></Relationships>
</file>

<file path=ppt/drawings/_rels/vmlDrawing3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3.emf"/></Relationships>
</file>

<file path=ppt/drawings/_rels/vmlDrawing3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4.emf"/></Relationships>
</file>

<file path=ppt/drawings/_rels/vmlDrawing3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5.emf"/></Relationships>
</file>

<file path=ppt/drawings/_rels/vmlDrawing3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6.emf"/></Relationships>
</file>

<file path=ppt/drawings/_rels/vmlDrawing3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7.emf"/></Relationships>
</file>

<file path=ppt/drawings/_rels/vmlDrawing3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8.emf"/></Relationships>
</file>

<file path=ppt/drawings/_rels/vmlDrawing3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9.emf"/></Relationships>
</file>

<file path=ppt/drawings/_rels/vmlDrawing3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0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1.emf"/></Relationships>
</file>

<file path=ppt/drawings/_rels/vmlDrawing3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2.emf"/></Relationships>
</file>

<file path=ppt/drawings/_rels/vmlDrawing3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3.emf"/></Relationships>
</file>

<file path=ppt/drawings/_rels/vmlDrawing3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4.emf"/></Relationships>
</file>

<file path=ppt/drawings/_rels/vmlDrawing3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5.emf"/></Relationships>
</file>

<file path=ppt/drawings/_rels/vmlDrawing3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(YL-GZ)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1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2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3.v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1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4.v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5.v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6.v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7.v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9.v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0.v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1.v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2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3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4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5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6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7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9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0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1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2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3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4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5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6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7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9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0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1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2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3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4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5.v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6.v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7.v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9.v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0.v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1.v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2.v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3.v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4.v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5.v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6.v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7.v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8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9.v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0.v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1.v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2.v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3.v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4.v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5.v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6.v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7.v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9.v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0.v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1.v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2.v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3.v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4.v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5.v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6.v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7.v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8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9.v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0.v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1.v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2.v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3.v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4.v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5.v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6.v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7.v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8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9.v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0.v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1.v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2.v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3.v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4.v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5.v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6.v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7.v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8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9.v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0.v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1.v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2.v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3.v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4.vml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5.v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6.v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7.v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8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9.v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0.v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1.v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2.vml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3.v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4.v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5.v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6.v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7.v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9.v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0.vml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1.vml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2.v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3.v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4.v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5.vml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6.vml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7.v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9.vml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0.v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1.vml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2.vml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3.v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4.vml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5.vml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6.vml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7.vml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9.vml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0.vml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1.vml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2.vml"/></Relationships>
</file>

<file path=ppt/slides/_rels/slide3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3.vml"/></Relationships>
</file>

<file path=ppt/slides/_rels/slide3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4.vml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5.vml"/></Relationships>
</file>

<file path=ppt/slides/_rels/slide3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6.vml"/></Relationships>
</file>

<file path=ppt/slides/_rels/slide3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7.vml"/></Relationships>
</file>

<file path=ppt/slides/_rels/slide3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9.vml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0.vml"/></Relationships>
</file>

<file path=ppt/slides/_rels/slide3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1.vml"/></Relationships>
</file>

<file path=ppt/slides/_rels/slide3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2.vml"/></Relationships>
</file>

<file path=ppt/slides/_rels/slide3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3.vml"/></Relationships>
</file>

<file path=ppt/slides/_rels/slide3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4.vml"/></Relationships>
</file>

<file path=ppt/slides/_rels/slide3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5.vml"/></Relationships>
</file>

<file path=ppt/slides/_rels/slide3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6.vml"/></Relationships>
</file>

<file path=ppt/slides/_rels/slide3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7.vml"/></Relationships>
</file>

<file path=ppt/slides/_rels/slide3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8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9.vml"/></Relationships>
</file>

<file path=ppt/slides/_rels/slide3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0.vml"/></Relationships>
</file>

<file path=ppt/slides/_rels/slide3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1.vml"/></Relationships>
</file>

<file path=ppt/slides/_rels/slide3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2.vml"/></Relationships>
</file>

<file path=ppt/slides/_rels/slide3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3.vml"/></Relationships>
</file>

<file path=ppt/slides/_rels/slide3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4.vml"/></Relationships>
</file>

<file path=ppt/slides/_rels/slide3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5.vml"/></Relationships>
</file>

<file path=ppt/slides/_rels/slide3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6.vml"/></Relationships>
</file>

<file path=ppt/slides/_rels/slide3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7.vml"/></Relationships>
</file>

<file path=ppt/slides/_rels/slide3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8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9.vml"/></Relationships>
</file>

<file path=ppt/slides/_rels/slide3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0.vml"/></Relationships>
</file>

<file path=ppt/slides/_rels/slide3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1.vml"/></Relationships>
</file>

<file path=ppt/slides/_rels/slide3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2.vml"/></Relationships>
</file>

<file path=ppt/slides/_rels/slide3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3.vml"/></Relationships>
</file>

<file path=ppt/slides/_rels/slide3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4.vml"/></Relationships>
</file>

<file path=ppt/slides/_rels/slide3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5.vml"/></Relationships>
</file>

<file path=ppt/slides/_rels/slide3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6.vml"/></Relationships>
</file>

<file path=ppt/slides/_rels/slide3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7.vml"/></Relationships>
</file>

<file path=ppt/slides/_rels/slide3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8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9.vml"/></Relationships>
</file>

<file path=ppt/slides/_rels/slide3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0.vml"/></Relationships>
</file>

<file path=ppt/slides/_rels/slide3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1.vml"/></Relationships>
</file>

<file path=ppt/slides/_rels/slide3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2.vml"/></Relationships>
</file>

<file path=ppt/slides/_rels/slide3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3.vml"/></Relationships>
</file>

<file path=ppt/slides/_rels/slide3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4.vml"/></Relationships>
</file>

<file path=ppt/slides/_rels/slide3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5.vml"/></Relationships>
</file>

<file path=ppt/slides/_rels/slide3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6.vml"/></Relationships>
</file>

<file path=ppt/slides/_rels/slide3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7.vml"/></Relationships>
</file>

<file path=ppt/slides/_rels/slide3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8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9.vml"/></Relationships>
</file>

<file path=ppt/slides/_rels/slide3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0.vml"/></Relationships>
</file>

<file path=ppt/slides/_rels/slide3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1.vml"/></Relationships>
</file>

<file path=ppt/slides/_rels/slide3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2.vml"/></Relationships>
</file>

<file path=ppt/slides/_rels/slide3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3.vml"/></Relationships>
</file>

<file path=ppt/slides/_rels/slide3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4.vml"/></Relationships>
</file>

<file path=ppt/slides/_rels/slide3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44500" y="2455863"/>
          <a:ext cx="8256588" cy="1946275"/>
        </p:xfrm>
        <a:graphic>
          <a:graphicData uri="http://schemas.openxmlformats.org/presentationml/2006/ole">
            <p:oleObj spid="_x0000_s1026" name="文档" r:id="rId3" imgW="8257122" imgH="19454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44500" y="1585913"/>
          <a:ext cx="8256588" cy="3684587"/>
        </p:xfrm>
        <a:graphic>
          <a:graphicData uri="http://schemas.openxmlformats.org/presentationml/2006/ole">
            <p:oleObj spid="_x0000_s10242" name="文档" r:id="rId3" imgW="8257122" imgH="36838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0342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0445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0547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0649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0752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0854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09570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1059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11618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1264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44500" y="2216150"/>
          <a:ext cx="8256588" cy="2424113"/>
        </p:xfrm>
        <a:graphic>
          <a:graphicData uri="http://schemas.openxmlformats.org/presentationml/2006/ole">
            <p:oleObj spid="_x0000_s11266" name="文档" r:id="rId3" imgW="8257122" imgH="24246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1366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14690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15714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16738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434975" y="1042988"/>
          <a:ext cx="8275638" cy="4772025"/>
        </p:xfrm>
        <a:graphic>
          <a:graphicData uri="http://schemas.openxmlformats.org/presentationml/2006/ole">
            <p:oleObj spid="_x0000_s117762" name="文档" r:id="rId3" imgW="8275853" imgH="47722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444500" y="1590675"/>
          <a:ext cx="8256588" cy="3676650"/>
        </p:xfrm>
        <a:graphic>
          <a:graphicData uri="http://schemas.openxmlformats.org/presentationml/2006/ole">
            <p:oleObj spid="_x0000_s118786" name="文档" r:id="rId3" imgW="8257122" imgH="36766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1981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444500" y="1712913"/>
          <a:ext cx="8256588" cy="3432175"/>
        </p:xfrm>
        <a:graphic>
          <a:graphicData uri="http://schemas.openxmlformats.org/presentationml/2006/ole">
            <p:oleObj spid="_x0000_s120834" name="文档" r:id="rId3" imgW="8257122" imgH="343234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2185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377825" y="1504950"/>
          <a:ext cx="8389938" cy="3848100"/>
        </p:xfrm>
        <a:graphic>
          <a:graphicData uri="http://schemas.openxmlformats.org/presentationml/2006/ole">
            <p:oleObj spid="_x0000_s122882" name="文档" r:id="rId3" imgW="8504577" imgH="38509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2290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377825" y="2241550"/>
          <a:ext cx="8389938" cy="2373313"/>
        </p:xfrm>
        <a:graphic>
          <a:graphicData uri="http://schemas.openxmlformats.org/presentationml/2006/ole">
            <p:oleObj spid="_x0000_s123906" name="文档" r:id="rId3" imgW="8523667" imgH="23752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4" name="Object 6"/>
          <p:cNvGraphicFramePr>
            <a:graphicFrameLocks noChangeAspect="1"/>
          </p:cNvGraphicFramePr>
          <p:nvPr/>
        </p:nvGraphicFramePr>
        <p:xfrm>
          <a:off x="434975" y="2436813"/>
          <a:ext cx="8275638" cy="1984375"/>
        </p:xfrm>
        <a:graphic>
          <a:graphicData uri="http://schemas.openxmlformats.org/presentationml/2006/ole">
            <p:oleObj spid="_x0000_s124934" name="文档" r:id="rId3" imgW="8275853" imgH="198439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1" name="Object 1"/>
          <p:cNvGraphicFramePr>
            <a:graphicFrameLocks noChangeAspect="1"/>
          </p:cNvGraphicFramePr>
          <p:nvPr/>
        </p:nvGraphicFramePr>
        <p:xfrm>
          <a:off x="434975" y="1520825"/>
          <a:ext cx="8275638" cy="3816350"/>
        </p:xfrm>
        <a:graphic>
          <a:graphicData uri="http://schemas.openxmlformats.org/presentationml/2006/ole">
            <p:oleObj spid="_x0000_s307201" name="文档" r:id="rId3" imgW="8275853" imgH="38171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7" name="Object 1"/>
          <p:cNvGraphicFramePr>
            <a:graphicFrameLocks noChangeAspect="1"/>
          </p:cNvGraphicFramePr>
          <p:nvPr/>
        </p:nvGraphicFramePr>
        <p:xfrm>
          <a:off x="444500" y="2216150"/>
          <a:ext cx="8256588" cy="2424113"/>
        </p:xfrm>
        <a:graphic>
          <a:graphicData uri="http://schemas.openxmlformats.org/presentationml/2006/ole">
            <p:oleObj spid="_x0000_s306177" name="文档" r:id="rId3" imgW="8257122" imgH="24246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3" name="Object 1"/>
          <p:cNvGraphicFramePr>
            <a:graphicFrameLocks noChangeAspect="1"/>
          </p:cNvGraphicFramePr>
          <p:nvPr/>
        </p:nvGraphicFramePr>
        <p:xfrm>
          <a:off x="444500" y="1576388"/>
          <a:ext cx="8256588" cy="3705225"/>
        </p:xfrm>
        <a:graphic>
          <a:graphicData uri="http://schemas.openxmlformats.org/presentationml/2006/ole">
            <p:oleObj spid="_x0000_s305153" name="文档" r:id="rId3" imgW="8257122" imgH="37047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29" name="Object 1"/>
          <p:cNvGraphicFramePr>
            <a:graphicFrameLocks noChangeAspect="1"/>
          </p:cNvGraphicFramePr>
          <p:nvPr/>
        </p:nvGraphicFramePr>
        <p:xfrm>
          <a:off x="444500" y="2278063"/>
          <a:ext cx="8256588" cy="2300287"/>
        </p:xfrm>
        <a:graphic>
          <a:graphicData uri="http://schemas.openxmlformats.org/presentationml/2006/ole">
            <p:oleObj spid="_x0000_s304129" name="文档" r:id="rId3" imgW="8257122" imgH="23003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5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03105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1" name="Object 1"/>
          <p:cNvGraphicFramePr>
            <a:graphicFrameLocks noChangeAspect="1"/>
          </p:cNvGraphicFramePr>
          <p:nvPr/>
        </p:nvGraphicFramePr>
        <p:xfrm>
          <a:off x="434975" y="2073275"/>
          <a:ext cx="8275638" cy="2709863"/>
        </p:xfrm>
        <a:graphic>
          <a:graphicData uri="http://schemas.openxmlformats.org/presentationml/2006/ole">
            <p:oleObj spid="_x0000_s302081" name="文档" r:id="rId3" imgW="8275853" imgH="2709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8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01058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6" name="Object 4"/>
          <p:cNvGraphicFramePr>
            <a:graphicFrameLocks noChangeAspect="1"/>
          </p:cNvGraphicFramePr>
          <p:nvPr/>
        </p:nvGraphicFramePr>
        <p:xfrm>
          <a:off x="434975" y="2200275"/>
          <a:ext cx="8275638" cy="2457450"/>
        </p:xfrm>
        <a:graphic>
          <a:graphicData uri="http://schemas.openxmlformats.org/presentationml/2006/ole">
            <p:oleObj spid="_x0000_s300036" name="文档" r:id="rId3" imgW="8275853" imgH="24567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34975" y="1168400"/>
          <a:ext cx="8275638" cy="4522788"/>
        </p:xfrm>
        <a:graphic>
          <a:graphicData uri="http://schemas.openxmlformats.org/presentationml/2006/ole">
            <p:oleObj spid="_x0000_s13314" name="文档" r:id="rId3" imgW="8275853" imgH="45225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0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9900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5" name="Object 1"/>
          <p:cNvGraphicFramePr>
            <a:graphicFrameLocks noChangeAspect="1"/>
          </p:cNvGraphicFramePr>
          <p:nvPr/>
        </p:nvGraphicFramePr>
        <p:xfrm>
          <a:off x="444500" y="1927225"/>
          <a:ext cx="8256588" cy="3003550"/>
        </p:xfrm>
        <a:graphic>
          <a:graphicData uri="http://schemas.openxmlformats.org/presentationml/2006/ole">
            <p:oleObj spid="_x0000_s297985" name="文档" r:id="rId3" imgW="8257122" imgH="30043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9696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9593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9491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89" name="Object 1"/>
          <p:cNvGraphicFramePr>
            <a:graphicFrameLocks noChangeAspect="1"/>
          </p:cNvGraphicFramePr>
          <p:nvPr/>
        </p:nvGraphicFramePr>
        <p:xfrm>
          <a:off x="434975" y="2546350"/>
          <a:ext cx="8275638" cy="1763713"/>
        </p:xfrm>
        <a:graphic>
          <a:graphicData uri="http://schemas.openxmlformats.org/presentationml/2006/ole">
            <p:oleObj spid="_x0000_s293889" name="文档" r:id="rId3" imgW="8275853" imgH="17635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5" name="Object 1"/>
          <p:cNvGraphicFramePr>
            <a:graphicFrameLocks noChangeAspect="1"/>
          </p:cNvGraphicFramePr>
          <p:nvPr/>
        </p:nvGraphicFramePr>
        <p:xfrm>
          <a:off x="434975" y="1577975"/>
          <a:ext cx="8275638" cy="3702050"/>
        </p:xfrm>
        <a:graphic>
          <a:graphicData uri="http://schemas.openxmlformats.org/presentationml/2006/ole">
            <p:oleObj spid="_x0000_s292865" name="文档" r:id="rId3" imgW="8275853" imgH="37018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1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9184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9081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8979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34975" y="2200275"/>
          <a:ext cx="8275638" cy="2457450"/>
        </p:xfrm>
        <a:graphic>
          <a:graphicData uri="http://schemas.openxmlformats.org/presentationml/2006/ole">
            <p:oleObj spid="_x0000_s14338" name="文档" r:id="rId3" imgW="8275853" imgH="24567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69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88769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5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87745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1" name="Object 1"/>
          <p:cNvGraphicFramePr>
            <a:graphicFrameLocks noChangeAspect="1"/>
          </p:cNvGraphicFramePr>
          <p:nvPr/>
        </p:nvGraphicFramePr>
        <p:xfrm>
          <a:off x="444500" y="2262188"/>
          <a:ext cx="8256588" cy="2332037"/>
        </p:xfrm>
        <a:graphic>
          <a:graphicData uri="http://schemas.openxmlformats.org/presentationml/2006/ole">
            <p:oleObj spid="_x0000_s286721" name="文档" r:id="rId3" imgW="8257122" imgH="23317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8569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8467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49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83649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5" name="Object 1"/>
          <p:cNvGraphicFramePr>
            <a:graphicFrameLocks noChangeAspect="1"/>
          </p:cNvGraphicFramePr>
          <p:nvPr/>
        </p:nvGraphicFramePr>
        <p:xfrm>
          <a:off x="444500" y="3025775"/>
          <a:ext cx="8256588" cy="804863"/>
        </p:xfrm>
        <a:graphic>
          <a:graphicData uri="http://schemas.openxmlformats.org/presentationml/2006/ole">
            <p:oleObj spid="_x0000_s282625" name="文档" r:id="rId3" imgW="8257122" imgH="8055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1" name="Object 1"/>
          <p:cNvGraphicFramePr>
            <a:graphicFrameLocks noChangeAspect="1"/>
          </p:cNvGraphicFramePr>
          <p:nvPr/>
        </p:nvGraphicFramePr>
        <p:xfrm>
          <a:off x="434975" y="2659063"/>
          <a:ext cx="8275638" cy="1539875"/>
        </p:xfrm>
        <a:graphic>
          <a:graphicData uri="http://schemas.openxmlformats.org/presentationml/2006/ole">
            <p:oleObj spid="_x0000_s281601" name="文档" r:id="rId3" imgW="8275853" imgH="15398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7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80577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3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79553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536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2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7852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5" name="Object 1"/>
          <p:cNvGraphicFramePr>
            <a:graphicFrameLocks noChangeAspect="1"/>
          </p:cNvGraphicFramePr>
          <p:nvPr/>
        </p:nvGraphicFramePr>
        <p:xfrm>
          <a:off x="393700" y="987425"/>
          <a:ext cx="8358188" cy="4884738"/>
        </p:xfrm>
        <a:graphic>
          <a:graphicData uri="http://schemas.openxmlformats.org/presentationml/2006/ole">
            <p:oleObj spid="_x0000_s277505" name="文档" r:id="rId3" imgW="8444424" imgH="4888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1" name="Object 1"/>
          <p:cNvGraphicFramePr>
            <a:graphicFrameLocks noChangeAspect="1"/>
          </p:cNvGraphicFramePr>
          <p:nvPr/>
        </p:nvGraphicFramePr>
        <p:xfrm>
          <a:off x="444500" y="1962150"/>
          <a:ext cx="8256588" cy="2933700"/>
        </p:xfrm>
        <a:graphic>
          <a:graphicData uri="http://schemas.openxmlformats.org/presentationml/2006/ole">
            <p:oleObj spid="_x0000_s276481" name="文档" r:id="rId3" imgW="8257122" imgH="29330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7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75457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7443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0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7340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7238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7136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7033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3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69313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6386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89" name="Object 1"/>
          <p:cNvGraphicFramePr>
            <a:graphicFrameLocks noChangeAspect="1"/>
          </p:cNvGraphicFramePr>
          <p:nvPr/>
        </p:nvGraphicFramePr>
        <p:xfrm>
          <a:off x="434975" y="2546350"/>
          <a:ext cx="8275638" cy="1763713"/>
        </p:xfrm>
        <a:graphic>
          <a:graphicData uri="http://schemas.openxmlformats.org/presentationml/2006/ole">
            <p:oleObj spid="_x0000_s268289" name="文档" r:id="rId3" imgW="8275853" imgH="17635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5" name="Object 1"/>
          <p:cNvGraphicFramePr>
            <a:graphicFrameLocks noChangeAspect="1"/>
          </p:cNvGraphicFramePr>
          <p:nvPr/>
        </p:nvGraphicFramePr>
        <p:xfrm>
          <a:off x="434975" y="1755775"/>
          <a:ext cx="8275638" cy="3346450"/>
        </p:xfrm>
        <a:graphic>
          <a:graphicData uri="http://schemas.openxmlformats.org/presentationml/2006/ole">
            <p:oleObj spid="_x0000_s267265" name="文档" r:id="rId3" imgW="8275853" imgH="334696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1" name="Object 1"/>
          <p:cNvGraphicFramePr>
            <a:graphicFrameLocks noChangeAspect="1"/>
          </p:cNvGraphicFramePr>
          <p:nvPr/>
        </p:nvGraphicFramePr>
        <p:xfrm>
          <a:off x="444500" y="1598613"/>
          <a:ext cx="8256588" cy="3659187"/>
        </p:xfrm>
        <a:graphic>
          <a:graphicData uri="http://schemas.openxmlformats.org/presentationml/2006/ole">
            <p:oleObj spid="_x0000_s266241" name="文档" r:id="rId3" imgW="8257122" imgH="36618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7" name="Object 1"/>
          <p:cNvGraphicFramePr>
            <a:graphicFrameLocks noChangeAspect="1"/>
          </p:cNvGraphicFramePr>
          <p:nvPr/>
        </p:nvGraphicFramePr>
        <p:xfrm>
          <a:off x="444500" y="1203325"/>
          <a:ext cx="8256588" cy="4452938"/>
        </p:xfrm>
        <a:graphic>
          <a:graphicData uri="http://schemas.openxmlformats.org/presentationml/2006/ole">
            <p:oleObj spid="_x0000_s265217" name="文档" r:id="rId3" imgW="8257122" imgH="44537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3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64193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6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6316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6214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6112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6009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5907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7410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58049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5702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5600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5497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5395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52929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5190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5088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49857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434975" y="1250950"/>
          <a:ext cx="8275638" cy="4357688"/>
        </p:xfrm>
        <a:graphic>
          <a:graphicData uri="http://schemas.openxmlformats.org/presentationml/2006/ole">
            <p:oleObj spid="_x0000_s248833" name="文档" r:id="rId3" imgW="8275853" imgH="43575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843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47809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444500" y="2149475"/>
          <a:ext cx="8256588" cy="2559050"/>
        </p:xfrm>
        <a:graphic>
          <a:graphicData uri="http://schemas.openxmlformats.org/presentationml/2006/ole">
            <p:oleObj spid="_x0000_s246785" name="文档" r:id="rId3" imgW="8257122" imgH="25597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2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45762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434975" y="2840038"/>
          <a:ext cx="8275638" cy="1177925"/>
        </p:xfrm>
        <a:graphic>
          <a:graphicData uri="http://schemas.openxmlformats.org/presentationml/2006/ole">
            <p:oleObj spid="_x0000_s242689" name="文档" r:id="rId3" imgW="8275853" imgH="11773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" y="1714500"/>
            <a:ext cx="80565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434975" y="2798763"/>
          <a:ext cx="8275638" cy="1258887"/>
        </p:xfrm>
        <a:graphic>
          <a:graphicData uri="http://schemas.openxmlformats.org/presentationml/2006/ole">
            <p:oleObj spid="_x0000_s240641" name="文档" r:id="rId3" imgW="8275853" imgH="125916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7" name="Object 1"/>
          <p:cNvGraphicFramePr>
            <a:graphicFrameLocks noChangeAspect="1"/>
          </p:cNvGraphicFramePr>
          <p:nvPr/>
        </p:nvGraphicFramePr>
        <p:xfrm>
          <a:off x="434975" y="1917700"/>
          <a:ext cx="8275638" cy="3022600"/>
        </p:xfrm>
        <a:graphic>
          <a:graphicData uri="http://schemas.openxmlformats.org/presentationml/2006/ole">
            <p:oleObj spid="_x0000_s239617" name="文档" r:id="rId3" imgW="8275853" imgH="30223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3" name="Object 1"/>
          <p:cNvGraphicFramePr>
            <a:graphicFrameLocks noChangeAspect="1"/>
          </p:cNvGraphicFramePr>
          <p:nvPr/>
        </p:nvGraphicFramePr>
        <p:xfrm>
          <a:off x="444500" y="1389063"/>
          <a:ext cx="8256588" cy="4079875"/>
        </p:xfrm>
        <a:graphic>
          <a:graphicData uri="http://schemas.openxmlformats.org/presentationml/2006/ole">
            <p:oleObj spid="_x0000_s238593" name="文档" r:id="rId3" imgW="8257122" imgH="40794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69" name="Object 1"/>
          <p:cNvGraphicFramePr>
            <a:graphicFrameLocks noChangeAspect="1"/>
          </p:cNvGraphicFramePr>
          <p:nvPr/>
        </p:nvGraphicFramePr>
        <p:xfrm>
          <a:off x="444500" y="984250"/>
          <a:ext cx="8256588" cy="4889500"/>
        </p:xfrm>
        <a:graphic>
          <a:graphicData uri="http://schemas.openxmlformats.org/presentationml/2006/ole">
            <p:oleObj spid="_x0000_s237569" name="文档" r:id="rId3" imgW="8257122" imgH="48893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5" name="Object 1"/>
          <p:cNvGraphicFramePr>
            <a:graphicFrameLocks noChangeAspect="1"/>
          </p:cNvGraphicFramePr>
          <p:nvPr/>
        </p:nvGraphicFramePr>
        <p:xfrm>
          <a:off x="444500" y="2578100"/>
          <a:ext cx="8256588" cy="1700213"/>
        </p:xfrm>
        <a:graphic>
          <a:graphicData uri="http://schemas.openxmlformats.org/presentationml/2006/ole">
            <p:oleObj spid="_x0000_s236545" name="文档" r:id="rId3" imgW="8257122" imgH="16994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9458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1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35521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7" name="Object 1"/>
          <p:cNvGraphicFramePr>
            <a:graphicFrameLocks noChangeAspect="1"/>
          </p:cNvGraphicFramePr>
          <p:nvPr/>
        </p:nvGraphicFramePr>
        <p:xfrm>
          <a:off x="434975" y="1711325"/>
          <a:ext cx="8275638" cy="3435350"/>
        </p:xfrm>
        <a:graphic>
          <a:graphicData uri="http://schemas.openxmlformats.org/presentationml/2006/ole">
            <p:oleObj spid="_x0000_s234497" name="文档" r:id="rId3" imgW="8275853" imgH="34348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3347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49" name="Object 1"/>
          <p:cNvGraphicFramePr>
            <a:graphicFrameLocks noChangeAspect="1"/>
          </p:cNvGraphicFramePr>
          <p:nvPr/>
        </p:nvGraphicFramePr>
        <p:xfrm>
          <a:off x="434975" y="2200275"/>
          <a:ext cx="8275638" cy="2457450"/>
        </p:xfrm>
        <a:graphic>
          <a:graphicData uri="http://schemas.openxmlformats.org/presentationml/2006/ole">
            <p:oleObj spid="_x0000_s232449" name="文档" r:id="rId3" imgW="8275853" imgH="24567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3142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1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3040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2937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2835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27329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5" name="Object 1"/>
          <p:cNvGraphicFramePr>
            <a:graphicFrameLocks noChangeAspect="1"/>
          </p:cNvGraphicFramePr>
          <p:nvPr/>
        </p:nvGraphicFramePr>
        <p:xfrm>
          <a:off x="434975" y="1784350"/>
          <a:ext cx="8275638" cy="3289300"/>
        </p:xfrm>
        <a:graphic>
          <a:graphicData uri="http://schemas.openxmlformats.org/presentationml/2006/ole">
            <p:oleObj spid="_x0000_s226305" name="文档" r:id="rId3" imgW="8275853" imgH="328967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34975" y="1619250"/>
          <a:ext cx="8275638" cy="3619500"/>
        </p:xfrm>
        <a:graphic>
          <a:graphicData uri="http://schemas.openxmlformats.org/presentationml/2006/ole">
            <p:oleObj spid="_x0000_s2051" name="文档" r:id="rId3" imgW="8275853" imgH="36200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34975" y="2327275"/>
          <a:ext cx="8275638" cy="2201863"/>
        </p:xfrm>
        <a:graphic>
          <a:graphicData uri="http://schemas.openxmlformats.org/presentationml/2006/ole">
            <p:oleObj spid="_x0000_s20482" name="文档" r:id="rId3" imgW="8275853" imgH="22016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2528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7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24257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3" name="Object 1"/>
          <p:cNvGraphicFramePr>
            <a:graphicFrameLocks noChangeAspect="1"/>
          </p:cNvGraphicFramePr>
          <p:nvPr/>
        </p:nvGraphicFramePr>
        <p:xfrm>
          <a:off x="444500" y="1357313"/>
          <a:ext cx="8256588" cy="4144962"/>
        </p:xfrm>
        <a:graphic>
          <a:graphicData uri="http://schemas.openxmlformats.org/presentationml/2006/ole">
            <p:oleObj spid="_x0000_s223233" name="文档" r:id="rId3" imgW="8257122" imgH="41449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09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22209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2118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2016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19137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1811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89" name="Object 1"/>
          <p:cNvGraphicFramePr>
            <a:graphicFrameLocks noChangeAspect="1"/>
          </p:cNvGraphicFramePr>
          <p:nvPr/>
        </p:nvGraphicFramePr>
        <p:xfrm>
          <a:off x="434975" y="2255838"/>
          <a:ext cx="8275638" cy="2344737"/>
        </p:xfrm>
        <a:graphic>
          <a:graphicData uri="http://schemas.openxmlformats.org/presentationml/2006/ole">
            <p:oleObj spid="_x0000_s217089" name="文档" r:id="rId3" imgW="8275853" imgH="23453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1606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150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1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15041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1401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401638" y="1019175"/>
          <a:ext cx="8342312" cy="4819650"/>
        </p:xfrm>
        <a:graphic>
          <a:graphicData uri="http://schemas.openxmlformats.org/presentationml/2006/ole">
            <p:oleObj spid="_x0000_s212994" name="文档" r:id="rId3" imgW="8409485" imgH="482337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69" name="Object 1"/>
          <p:cNvGraphicFramePr>
            <a:graphicFrameLocks noChangeAspect="1"/>
          </p:cNvGraphicFramePr>
          <p:nvPr/>
        </p:nvGraphicFramePr>
        <p:xfrm>
          <a:off x="444500" y="1600200"/>
          <a:ext cx="8256588" cy="3657600"/>
        </p:xfrm>
        <a:graphic>
          <a:graphicData uri="http://schemas.openxmlformats.org/presentationml/2006/ole">
            <p:oleObj spid="_x0000_s211969" name="文档" r:id="rId3" imgW="8257122" imgH="36582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1094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0992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0889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0787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4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0684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5" name="Object 1"/>
          <p:cNvGraphicFramePr>
            <a:graphicFrameLocks noChangeAspect="1"/>
          </p:cNvGraphicFramePr>
          <p:nvPr/>
        </p:nvGraphicFramePr>
        <p:xfrm>
          <a:off x="444500" y="2295525"/>
          <a:ext cx="8256588" cy="2266950"/>
        </p:xfrm>
        <a:graphic>
          <a:graphicData uri="http://schemas.openxmlformats.org/presentationml/2006/ole">
            <p:oleObj spid="_x0000_s205825" name="文档" r:id="rId3" imgW="8257122" imgH="22664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2530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1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04801" name="文档" r:id="rId3" imgW="8257122" imgH="10883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7" name="Object 1"/>
          <p:cNvGraphicFramePr>
            <a:graphicFrameLocks noChangeAspect="1"/>
          </p:cNvGraphicFramePr>
          <p:nvPr/>
        </p:nvGraphicFramePr>
        <p:xfrm>
          <a:off x="434975" y="2546350"/>
          <a:ext cx="8275638" cy="1763713"/>
        </p:xfrm>
        <a:graphic>
          <a:graphicData uri="http://schemas.openxmlformats.org/presentationml/2006/ole">
            <p:oleObj spid="_x0000_s203777" name="文档" r:id="rId3" imgW="8275853" imgH="17635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5" name="Object 3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02755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29" name="Object 1"/>
          <p:cNvGraphicFramePr>
            <a:graphicFrameLocks noChangeAspect="1"/>
          </p:cNvGraphicFramePr>
          <p:nvPr/>
        </p:nvGraphicFramePr>
        <p:xfrm>
          <a:off x="444500" y="1414463"/>
          <a:ext cx="8256588" cy="4027487"/>
        </p:xfrm>
        <a:graphic>
          <a:graphicData uri="http://schemas.openxmlformats.org/presentationml/2006/ole">
            <p:oleObj spid="_x0000_s201729" name="文档" r:id="rId3" imgW="8257122" imgH="402788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0070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1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99681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9865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9763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09" name="Object 1"/>
          <p:cNvGraphicFramePr>
            <a:graphicFrameLocks noChangeAspect="1"/>
          </p:cNvGraphicFramePr>
          <p:nvPr/>
        </p:nvGraphicFramePr>
        <p:xfrm>
          <a:off x="444500" y="1666875"/>
          <a:ext cx="8256588" cy="3524250"/>
        </p:xfrm>
        <a:graphic>
          <a:graphicData uri="http://schemas.openxmlformats.org/presentationml/2006/ole">
            <p:oleObj spid="_x0000_s196609" name="文档" r:id="rId3" imgW="8257122" imgH="35249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9558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44500" y="2444750"/>
          <a:ext cx="8256588" cy="1968500"/>
        </p:xfrm>
        <a:graphic>
          <a:graphicData uri="http://schemas.openxmlformats.org/presentationml/2006/ole">
            <p:oleObj spid="_x0000_s23554" name="文档" r:id="rId3" imgW="8257122" imgH="196926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9456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9353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3" name="Object 1"/>
          <p:cNvGraphicFramePr>
            <a:graphicFrameLocks noChangeAspect="1"/>
          </p:cNvGraphicFramePr>
          <p:nvPr/>
        </p:nvGraphicFramePr>
        <p:xfrm>
          <a:off x="444500" y="1341438"/>
          <a:ext cx="8256588" cy="4176712"/>
        </p:xfrm>
        <a:graphic>
          <a:graphicData uri="http://schemas.openxmlformats.org/presentationml/2006/ole">
            <p:oleObj spid="_x0000_s192513" name="文档" r:id="rId3" imgW="8257122" imgH="41773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9148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5" name="Object 1"/>
          <p:cNvGraphicFramePr>
            <a:graphicFrameLocks noChangeAspect="1"/>
          </p:cNvGraphicFramePr>
          <p:nvPr/>
        </p:nvGraphicFramePr>
        <p:xfrm>
          <a:off x="444500" y="2114550"/>
          <a:ext cx="8256588" cy="2628900"/>
        </p:xfrm>
        <a:graphic>
          <a:graphicData uri="http://schemas.openxmlformats.org/presentationml/2006/ole">
            <p:oleObj spid="_x0000_s190465" name="文档" r:id="rId3" imgW="8257122" imgH="26289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1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89441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8841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8739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86369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8534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377825" y="1071563"/>
          <a:ext cx="8389938" cy="4714875"/>
        </p:xfrm>
        <a:graphic>
          <a:graphicData uri="http://schemas.openxmlformats.org/presentationml/2006/ole">
            <p:oleObj spid="_x0000_s24578" name="文档" r:id="rId3" imgW="8523667" imgH="47185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8432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8329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3" name="Object 1"/>
          <p:cNvGraphicFramePr>
            <a:graphicFrameLocks noChangeAspect="1"/>
          </p:cNvGraphicFramePr>
          <p:nvPr/>
        </p:nvGraphicFramePr>
        <p:xfrm>
          <a:off x="434975" y="1074738"/>
          <a:ext cx="8275638" cy="4708525"/>
        </p:xfrm>
        <a:graphic>
          <a:graphicData uri="http://schemas.openxmlformats.org/presentationml/2006/ole">
            <p:oleObj spid="_x0000_s182273" name="文档" r:id="rId3" imgW="8275853" imgH="470808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49" name="Object 1"/>
          <p:cNvGraphicFramePr>
            <a:graphicFrameLocks noChangeAspect="1"/>
          </p:cNvGraphicFramePr>
          <p:nvPr/>
        </p:nvGraphicFramePr>
        <p:xfrm>
          <a:off x="444500" y="1587500"/>
          <a:ext cx="8256588" cy="3681413"/>
        </p:xfrm>
        <a:graphic>
          <a:graphicData uri="http://schemas.openxmlformats.org/presentationml/2006/ole">
            <p:oleObj spid="_x0000_s181249" name="文档" r:id="rId3" imgW="8257122" imgH="36809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5" name="Object 1"/>
          <p:cNvGraphicFramePr>
            <a:graphicFrameLocks noChangeAspect="1"/>
          </p:cNvGraphicFramePr>
          <p:nvPr/>
        </p:nvGraphicFramePr>
        <p:xfrm>
          <a:off x="377825" y="1652588"/>
          <a:ext cx="8389938" cy="3551237"/>
        </p:xfrm>
        <a:graphic>
          <a:graphicData uri="http://schemas.openxmlformats.org/presentationml/2006/ole">
            <p:oleObj spid="_x0000_s180225" name="文档" r:id="rId3" imgW="8504577" imgH="35541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1" name="Object 1"/>
          <p:cNvGraphicFramePr>
            <a:graphicFrameLocks noChangeAspect="1"/>
          </p:cNvGraphicFramePr>
          <p:nvPr/>
        </p:nvGraphicFramePr>
        <p:xfrm>
          <a:off x="377825" y="1912938"/>
          <a:ext cx="8389938" cy="3032125"/>
        </p:xfrm>
        <a:graphic>
          <a:graphicData uri="http://schemas.openxmlformats.org/presentationml/2006/ole">
            <p:oleObj spid="_x0000_s179201" name="文档" r:id="rId3" imgW="8523667" imgH="30346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7" name="Object 1"/>
          <p:cNvGraphicFramePr>
            <a:graphicFrameLocks noChangeAspect="1"/>
          </p:cNvGraphicFramePr>
          <p:nvPr/>
        </p:nvGraphicFramePr>
        <p:xfrm>
          <a:off x="447675" y="2798763"/>
          <a:ext cx="8258175" cy="1250950"/>
        </p:xfrm>
        <a:graphic>
          <a:graphicData uri="http://schemas.openxmlformats.org/presentationml/2006/ole">
            <p:oleObj spid="_x0000_s178177" name="文档" r:id="rId3" imgW="8275853" imgH="12598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3" name="Object 1"/>
          <p:cNvGraphicFramePr>
            <a:graphicFrameLocks noChangeAspect="1"/>
          </p:cNvGraphicFramePr>
          <p:nvPr/>
        </p:nvGraphicFramePr>
        <p:xfrm>
          <a:off x="434975" y="1139825"/>
          <a:ext cx="8275638" cy="4578350"/>
        </p:xfrm>
        <a:graphic>
          <a:graphicData uri="http://schemas.openxmlformats.org/presentationml/2006/ole">
            <p:oleObj spid="_x0000_s177153" name="文档" r:id="rId3" imgW="8275853" imgH="45787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29" name="Object 1"/>
          <p:cNvGraphicFramePr>
            <a:graphicFrameLocks noChangeAspect="1"/>
          </p:cNvGraphicFramePr>
          <p:nvPr/>
        </p:nvGraphicFramePr>
        <p:xfrm>
          <a:off x="444500" y="1382713"/>
          <a:ext cx="8256588" cy="4094162"/>
        </p:xfrm>
        <a:graphic>
          <a:graphicData uri="http://schemas.openxmlformats.org/presentationml/2006/ole">
            <p:oleObj spid="_x0000_s176129" name="文档" r:id="rId3" imgW="8257122" imgH="40945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5" name="Object 1"/>
          <p:cNvGraphicFramePr>
            <a:graphicFrameLocks noChangeAspect="1"/>
          </p:cNvGraphicFramePr>
          <p:nvPr/>
        </p:nvGraphicFramePr>
        <p:xfrm>
          <a:off x="444500" y="2459038"/>
          <a:ext cx="8256588" cy="1938337"/>
        </p:xfrm>
        <a:graphic>
          <a:graphicData uri="http://schemas.openxmlformats.org/presentationml/2006/ole">
            <p:oleObj spid="_x0000_s175105" name="文档" r:id="rId3" imgW="8257122" imgH="1937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5602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1" name="Object 1"/>
          <p:cNvGraphicFramePr>
            <a:graphicFrameLocks noChangeAspect="1"/>
          </p:cNvGraphicFramePr>
          <p:nvPr/>
        </p:nvGraphicFramePr>
        <p:xfrm>
          <a:off x="444500" y="1916113"/>
          <a:ext cx="8256588" cy="3024187"/>
        </p:xfrm>
        <a:graphic>
          <a:graphicData uri="http://schemas.openxmlformats.org/presentationml/2006/ole">
            <p:oleObj spid="_x0000_s174081" name="文档" r:id="rId3" imgW="8257122" imgH="3023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7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73057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434975" y="1711325"/>
          <a:ext cx="8275638" cy="3435350"/>
        </p:xfrm>
        <a:graphic>
          <a:graphicData uri="http://schemas.openxmlformats.org/presentationml/2006/ole">
            <p:oleObj spid="_x0000_s172033" name="文档" r:id="rId3" imgW="8275853" imgH="34348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434975" y="2019300"/>
          <a:ext cx="8275638" cy="2819400"/>
        </p:xfrm>
        <a:graphic>
          <a:graphicData uri="http://schemas.openxmlformats.org/presentationml/2006/ole">
            <p:oleObj spid="_x0000_s171009" name="文档" r:id="rId3" imgW="8275853" imgH="28191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6998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6896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6793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6691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8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6588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5" name="Object 1"/>
          <p:cNvGraphicFramePr>
            <a:graphicFrameLocks noChangeAspect="1"/>
          </p:cNvGraphicFramePr>
          <p:nvPr/>
        </p:nvGraphicFramePr>
        <p:xfrm>
          <a:off x="434975" y="1601788"/>
          <a:ext cx="8275638" cy="3652837"/>
        </p:xfrm>
        <a:graphic>
          <a:graphicData uri="http://schemas.openxmlformats.org/presentationml/2006/ole">
            <p:oleObj spid="_x0000_s164865" name="文档" r:id="rId3" imgW="8275853" imgH="36521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6626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6384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7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62817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3" name="Object 1"/>
          <p:cNvGraphicFramePr>
            <a:graphicFrameLocks noChangeAspect="1"/>
          </p:cNvGraphicFramePr>
          <p:nvPr/>
        </p:nvGraphicFramePr>
        <p:xfrm>
          <a:off x="444500" y="993775"/>
          <a:ext cx="8256588" cy="4870450"/>
        </p:xfrm>
        <a:graphic>
          <a:graphicData uri="http://schemas.openxmlformats.org/presentationml/2006/ole">
            <p:oleObj spid="_x0000_s161793" name="文档" r:id="rId3" imgW="8257122" imgH="48702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6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6076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5974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5872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5769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3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156673" name="文档" r:id="rId3" imgW="8257122" imgH="47185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49" name="Object 1"/>
          <p:cNvGraphicFramePr>
            <a:graphicFrameLocks noChangeAspect="1"/>
          </p:cNvGraphicFramePr>
          <p:nvPr/>
        </p:nvGraphicFramePr>
        <p:xfrm>
          <a:off x="434975" y="2074863"/>
          <a:ext cx="8275638" cy="2708275"/>
        </p:xfrm>
        <a:graphic>
          <a:graphicData uri="http://schemas.openxmlformats.org/presentationml/2006/ole">
            <p:oleObj spid="_x0000_s155649" name="文档" r:id="rId3" imgW="8275853" imgH="27081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5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54625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7650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1" name="Object 1"/>
          <p:cNvGraphicFramePr>
            <a:graphicFrameLocks noChangeAspect="1"/>
          </p:cNvGraphicFramePr>
          <p:nvPr/>
        </p:nvGraphicFramePr>
        <p:xfrm>
          <a:off x="434975" y="1019175"/>
          <a:ext cx="8275638" cy="4819650"/>
        </p:xfrm>
        <a:graphic>
          <a:graphicData uri="http://schemas.openxmlformats.org/presentationml/2006/ole">
            <p:oleObj spid="_x0000_s153601" name="文档" r:id="rId3" imgW="8275853" imgH="482337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7" name="Object 1"/>
          <p:cNvGraphicFramePr>
            <a:graphicFrameLocks noChangeAspect="1"/>
          </p:cNvGraphicFramePr>
          <p:nvPr/>
        </p:nvGraphicFramePr>
        <p:xfrm>
          <a:off x="444500" y="1962150"/>
          <a:ext cx="8256588" cy="2933700"/>
        </p:xfrm>
        <a:graphic>
          <a:graphicData uri="http://schemas.openxmlformats.org/presentationml/2006/ole">
            <p:oleObj spid="_x0000_s152577" name="文档" r:id="rId3" imgW="8257122" imgH="29330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51553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5052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4950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444500" y="1441450"/>
          <a:ext cx="8256588" cy="3973513"/>
        </p:xfrm>
        <a:graphic>
          <a:graphicData uri="http://schemas.openxmlformats.org/presentationml/2006/ole">
            <p:oleObj spid="_x0000_s148481" name="文档" r:id="rId3" imgW="8257122" imgH="39727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4745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3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4643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0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4540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434975" y="1266825"/>
          <a:ext cx="8275638" cy="4324350"/>
        </p:xfrm>
        <a:graphic>
          <a:graphicData uri="http://schemas.openxmlformats.org/presentationml/2006/ole">
            <p:oleObj spid="_x0000_s144385" name="文档" r:id="rId3" imgW="8275853" imgH="43240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34975" y="1893888"/>
          <a:ext cx="8275638" cy="3070225"/>
        </p:xfrm>
        <a:graphic>
          <a:graphicData uri="http://schemas.openxmlformats.org/presentationml/2006/ole">
            <p:oleObj spid="_x0000_s28674" name="文档" r:id="rId3" imgW="8275853" imgH="30706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1" name="Object 1"/>
          <p:cNvGraphicFramePr>
            <a:graphicFrameLocks noChangeAspect="1"/>
          </p:cNvGraphicFramePr>
          <p:nvPr/>
        </p:nvGraphicFramePr>
        <p:xfrm>
          <a:off x="434975" y="1277938"/>
          <a:ext cx="8275638" cy="4302125"/>
        </p:xfrm>
        <a:graphic>
          <a:graphicData uri="http://schemas.openxmlformats.org/presentationml/2006/ole">
            <p:oleObj spid="_x0000_s143361" name="文档" r:id="rId3" imgW="8275853" imgH="43052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444500" y="1122363"/>
          <a:ext cx="8256588" cy="4614862"/>
        </p:xfrm>
        <a:graphic>
          <a:graphicData uri="http://schemas.openxmlformats.org/presentationml/2006/ole">
            <p:oleObj spid="_x0000_s142337" name="文档" r:id="rId3" imgW="8257122" imgH="461549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41313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8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4028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3926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3824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3721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3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3619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6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3516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3414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969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3312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3209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3107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3004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2902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2800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126977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25953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1129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2" name="Object 2"/>
          <p:cNvGraphicFramePr>
            <a:graphicFrameLocks noChangeAspect="1"/>
          </p:cNvGraphicFramePr>
          <p:nvPr/>
        </p:nvGraphicFramePr>
        <p:xfrm>
          <a:off x="434975" y="1957388"/>
          <a:ext cx="8275638" cy="2943225"/>
        </p:xfrm>
        <a:graphic>
          <a:graphicData uri="http://schemas.openxmlformats.org/presentationml/2006/ole">
            <p:oleObj spid="_x0000_s312322" name="文档" r:id="rId3" imgW="8275853" imgH="294309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44500" y="1504950"/>
          <a:ext cx="8256588" cy="3846513"/>
        </p:xfrm>
        <a:graphic>
          <a:graphicData uri="http://schemas.openxmlformats.org/presentationml/2006/ole">
            <p:oleObj spid="_x0000_s3074" name="文档" r:id="rId3" imgW="8257122" imgH="38470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0722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6" name="Object 2"/>
          <p:cNvGraphicFramePr>
            <a:graphicFrameLocks noChangeAspect="1"/>
          </p:cNvGraphicFramePr>
          <p:nvPr/>
        </p:nvGraphicFramePr>
        <p:xfrm>
          <a:off x="434975" y="2617788"/>
          <a:ext cx="8275638" cy="1620837"/>
        </p:xfrm>
        <a:graphic>
          <a:graphicData uri="http://schemas.openxmlformats.org/presentationml/2006/ole">
            <p:oleObj spid="_x0000_s313346" name="文档" r:id="rId3" imgW="8275853" imgH="16216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70" name="Object 2"/>
          <p:cNvGraphicFramePr>
            <a:graphicFrameLocks noChangeAspect="1"/>
          </p:cNvGraphicFramePr>
          <p:nvPr/>
        </p:nvGraphicFramePr>
        <p:xfrm>
          <a:off x="444500" y="1862138"/>
          <a:ext cx="8256588" cy="3132137"/>
        </p:xfrm>
        <a:graphic>
          <a:graphicData uri="http://schemas.openxmlformats.org/presentationml/2006/ole">
            <p:oleObj spid="_x0000_s314370" name="文档" r:id="rId3" imgW="8257122" imgH="31325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4" name="Object 2"/>
          <p:cNvGraphicFramePr>
            <a:graphicFrameLocks noChangeAspect="1"/>
          </p:cNvGraphicFramePr>
          <p:nvPr/>
        </p:nvGraphicFramePr>
        <p:xfrm>
          <a:off x="444500" y="2074863"/>
          <a:ext cx="8256588" cy="2708275"/>
        </p:xfrm>
        <a:graphic>
          <a:graphicData uri="http://schemas.openxmlformats.org/presentationml/2006/ole">
            <p:oleObj spid="_x0000_s315394" name="文档" r:id="rId3" imgW="8257122" imgH="27078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8" name="Object 2"/>
          <p:cNvGraphicFramePr>
            <a:graphicFrameLocks noChangeAspect="1"/>
          </p:cNvGraphicFramePr>
          <p:nvPr/>
        </p:nvGraphicFramePr>
        <p:xfrm>
          <a:off x="444500" y="1909763"/>
          <a:ext cx="8256588" cy="3036887"/>
        </p:xfrm>
        <a:graphic>
          <a:graphicData uri="http://schemas.openxmlformats.org/presentationml/2006/ole">
            <p:oleObj spid="_x0000_s316418" name="文档" r:id="rId3" imgW="8257122" imgH="303676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2" name="Object 2"/>
          <p:cNvGraphicFramePr>
            <a:graphicFrameLocks noChangeAspect="1"/>
          </p:cNvGraphicFramePr>
          <p:nvPr/>
        </p:nvGraphicFramePr>
        <p:xfrm>
          <a:off x="444500" y="1065213"/>
          <a:ext cx="8256588" cy="4729162"/>
        </p:xfrm>
        <a:graphic>
          <a:graphicData uri="http://schemas.openxmlformats.org/presentationml/2006/ole">
            <p:oleObj spid="_x0000_s317442" name="文档" r:id="rId3" imgW="8257122" imgH="47289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6" name="Object 2"/>
          <p:cNvGraphicFramePr>
            <a:graphicFrameLocks noChangeAspect="1"/>
          </p:cNvGraphicFramePr>
          <p:nvPr/>
        </p:nvGraphicFramePr>
        <p:xfrm>
          <a:off x="444500" y="1298575"/>
          <a:ext cx="8256588" cy="4262438"/>
        </p:xfrm>
        <a:graphic>
          <a:graphicData uri="http://schemas.openxmlformats.org/presentationml/2006/ole">
            <p:oleObj spid="_x0000_s318466" name="文档" r:id="rId3" imgW="8257122" imgH="42624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90" name="Object 2"/>
          <p:cNvGraphicFramePr>
            <a:graphicFrameLocks noChangeAspect="1"/>
          </p:cNvGraphicFramePr>
          <p:nvPr/>
        </p:nvGraphicFramePr>
        <p:xfrm>
          <a:off x="444500" y="1755775"/>
          <a:ext cx="8256588" cy="3346450"/>
        </p:xfrm>
        <a:graphic>
          <a:graphicData uri="http://schemas.openxmlformats.org/presentationml/2006/ole">
            <p:oleObj spid="_x0000_s319490" name="文档" r:id="rId3" imgW="8257122" imgH="33466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4" name="Object 2"/>
          <p:cNvGraphicFramePr>
            <a:graphicFrameLocks noChangeAspect="1"/>
          </p:cNvGraphicFramePr>
          <p:nvPr/>
        </p:nvGraphicFramePr>
        <p:xfrm>
          <a:off x="444500" y="2282825"/>
          <a:ext cx="8256588" cy="2292350"/>
        </p:xfrm>
        <a:graphic>
          <a:graphicData uri="http://schemas.openxmlformats.org/presentationml/2006/ole">
            <p:oleObj spid="_x0000_s320514" name="文档" r:id="rId3" imgW="8257122" imgH="22924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8" name="Object 2"/>
          <p:cNvGraphicFramePr>
            <a:graphicFrameLocks noChangeAspect="1"/>
          </p:cNvGraphicFramePr>
          <p:nvPr/>
        </p:nvGraphicFramePr>
        <p:xfrm>
          <a:off x="434975" y="1670050"/>
          <a:ext cx="8275638" cy="3516313"/>
        </p:xfrm>
        <a:graphic>
          <a:graphicData uri="http://schemas.openxmlformats.org/presentationml/2006/ole">
            <p:oleObj spid="_x0000_s321538" name="文档" r:id="rId3" imgW="8275853" imgH="351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2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322562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174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2358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10" name="Object 2"/>
          <p:cNvGraphicFramePr>
            <a:graphicFrameLocks noChangeAspect="1"/>
          </p:cNvGraphicFramePr>
          <p:nvPr/>
        </p:nvGraphicFramePr>
        <p:xfrm>
          <a:off x="444500" y="1184275"/>
          <a:ext cx="8256588" cy="4491038"/>
        </p:xfrm>
        <a:graphic>
          <a:graphicData uri="http://schemas.openxmlformats.org/presentationml/2006/ole">
            <p:oleObj spid="_x0000_s324610" name="文档" r:id="rId3" imgW="8257122" imgH="44911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4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25634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9" name="Object 3"/>
          <p:cNvGraphicFramePr>
            <a:graphicFrameLocks noChangeAspect="1"/>
          </p:cNvGraphicFramePr>
          <p:nvPr/>
        </p:nvGraphicFramePr>
        <p:xfrm>
          <a:off x="434975" y="1670050"/>
          <a:ext cx="8275638" cy="3516313"/>
        </p:xfrm>
        <a:graphic>
          <a:graphicData uri="http://schemas.openxmlformats.org/presentationml/2006/ole">
            <p:oleObj spid="_x0000_s326659" name="文档" r:id="rId3" imgW="8275853" imgH="351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2768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6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28706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30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29730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4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30754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3177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3280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34975" y="987425"/>
          <a:ext cx="8275638" cy="4884738"/>
        </p:xfrm>
        <a:graphic>
          <a:graphicData uri="http://schemas.openxmlformats.org/presentationml/2006/ole">
            <p:oleObj spid="_x0000_s32770" name="文档" r:id="rId3" imgW="8275853" imgH="4888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3382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5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3485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4" name="Object 2"/>
          <p:cNvGraphicFramePr>
            <a:graphicFrameLocks noChangeAspect="1"/>
          </p:cNvGraphicFramePr>
          <p:nvPr/>
        </p:nvGraphicFramePr>
        <p:xfrm>
          <a:off x="444500" y="1636713"/>
          <a:ext cx="8256588" cy="3582987"/>
        </p:xfrm>
        <a:graphic>
          <a:graphicData uri="http://schemas.openxmlformats.org/presentationml/2006/ole">
            <p:oleObj spid="_x0000_s335874" name="文档" r:id="rId3" imgW="8257122" imgH="35822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8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36898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3792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6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38946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70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39970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4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40994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8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342018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2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43042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44500" y="1600200"/>
          <a:ext cx="8256588" cy="3657600"/>
        </p:xfrm>
        <a:graphic>
          <a:graphicData uri="http://schemas.openxmlformats.org/presentationml/2006/ole">
            <p:oleObj spid="_x0000_s33794" name="文档" r:id="rId3" imgW="8257122" imgH="36582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6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44066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090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45090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6115" name="Object 3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4611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7138" name="Object 2"/>
          <p:cNvGraphicFramePr>
            <a:graphicFrameLocks noChangeAspect="1"/>
          </p:cNvGraphicFramePr>
          <p:nvPr/>
        </p:nvGraphicFramePr>
        <p:xfrm>
          <a:off x="434975" y="987425"/>
          <a:ext cx="8275638" cy="4884738"/>
        </p:xfrm>
        <a:graphic>
          <a:graphicData uri="http://schemas.openxmlformats.org/presentationml/2006/ole">
            <p:oleObj spid="_x0000_s347138" name="文档" r:id="rId3" imgW="8275853" imgH="4888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6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4816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918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4918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0210" name="Object 2"/>
          <p:cNvGraphicFramePr>
            <a:graphicFrameLocks noChangeAspect="1"/>
          </p:cNvGraphicFramePr>
          <p:nvPr/>
        </p:nvGraphicFramePr>
        <p:xfrm>
          <a:off x="444500" y="1435100"/>
          <a:ext cx="8256588" cy="3986213"/>
        </p:xfrm>
        <a:graphic>
          <a:graphicData uri="http://schemas.openxmlformats.org/presentationml/2006/ole">
            <p:oleObj spid="_x0000_s350210" name="文档" r:id="rId3" imgW="8257122" imgH="398681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123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5123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2258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52258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282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53282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481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430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5430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5330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55330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6354" name="Object 2"/>
          <p:cNvGraphicFramePr>
            <a:graphicFrameLocks noChangeAspect="1"/>
          </p:cNvGraphicFramePr>
          <p:nvPr/>
        </p:nvGraphicFramePr>
        <p:xfrm>
          <a:off x="444500" y="1730375"/>
          <a:ext cx="8256588" cy="3395663"/>
        </p:xfrm>
        <a:graphic>
          <a:graphicData uri="http://schemas.openxmlformats.org/presentationml/2006/ole">
            <p:oleObj spid="_x0000_s356354" name="文档" r:id="rId3" imgW="8257122" imgH="339559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737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5737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0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5840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42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5942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045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6045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147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6147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249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6249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454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6454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584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557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6557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6594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66594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761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6761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4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6864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66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6966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0691" name="Object 3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7069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171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7171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273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7273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376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7376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478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7478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686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5810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75810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6834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76834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7858" name="Object 2"/>
          <p:cNvGraphicFramePr>
            <a:graphicFrameLocks noChangeAspect="1"/>
          </p:cNvGraphicFramePr>
          <p:nvPr/>
        </p:nvGraphicFramePr>
        <p:xfrm>
          <a:off x="434975" y="979488"/>
          <a:ext cx="8275638" cy="4900612"/>
        </p:xfrm>
        <a:graphic>
          <a:graphicData uri="http://schemas.openxmlformats.org/presentationml/2006/ole">
            <p:oleObj spid="_x0000_s377858" name="文档" r:id="rId3" imgW="8275853" imgH="490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82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378882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906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79906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93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8093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1954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381954" name="文档" r:id="rId3" imgW="8257122" imgH="43578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789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891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993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09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096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34975" y="2184400"/>
          <a:ext cx="8275638" cy="2489200"/>
        </p:xfrm>
        <a:graphic>
          <a:graphicData uri="http://schemas.openxmlformats.org/presentationml/2006/ole">
            <p:oleObj spid="_x0000_s41986" name="文档" r:id="rId3" imgW="8275853" imgH="24887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44500" y="2001838"/>
          <a:ext cx="8256588" cy="2854325"/>
        </p:xfrm>
        <a:graphic>
          <a:graphicData uri="http://schemas.openxmlformats.org/presentationml/2006/ole">
            <p:oleObj spid="_x0000_s43010" name="文档" r:id="rId3" imgW="8257122" imgH="28548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34975" y="1277938"/>
          <a:ext cx="8275638" cy="4302125"/>
        </p:xfrm>
        <a:graphic>
          <a:graphicData uri="http://schemas.openxmlformats.org/presentationml/2006/ole">
            <p:oleObj spid="_x0000_s44034" name="文档" r:id="rId3" imgW="8275853" imgH="43052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5058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6082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710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813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9154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5017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377825" y="1554163"/>
          <a:ext cx="8389938" cy="3748087"/>
        </p:xfrm>
        <a:graphic>
          <a:graphicData uri="http://schemas.openxmlformats.org/presentationml/2006/ole">
            <p:oleObj spid="_x0000_s5122" name="文档" r:id="rId3" imgW="8504577" imgH="37508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5120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5222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5325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5427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5529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5632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7" name="Object 3"/>
          <p:cNvGraphicFramePr>
            <a:graphicFrameLocks noChangeAspect="1"/>
          </p:cNvGraphicFramePr>
          <p:nvPr/>
        </p:nvGraphicFramePr>
        <p:xfrm>
          <a:off x="411163" y="1254125"/>
          <a:ext cx="8323262" cy="4351338"/>
        </p:xfrm>
        <a:graphic>
          <a:graphicData uri="http://schemas.openxmlformats.org/presentationml/2006/ole">
            <p:oleObj spid="_x0000_s57347" name="文档" r:id="rId3" imgW="8390395" imgH="43546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59394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6041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434975" y="1420813"/>
          <a:ext cx="8275638" cy="4014787"/>
        </p:xfrm>
        <a:graphic>
          <a:graphicData uri="http://schemas.openxmlformats.org/presentationml/2006/ole">
            <p:oleObj spid="_x0000_s61442" name="文档" r:id="rId3" imgW="8275853" imgH="401419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377825" y="2357438"/>
          <a:ext cx="8389938" cy="2143125"/>
        </p:xfrm>
        <a:graphic>
          <a:graphicData uri="http://schemas.openxmlformats.org/presentationml/2006/ole">
            <p:oleObj spid="_x0000_s6146" name="文档" r:id="rId3" imgW="8523667" imgH="21447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6246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44500" y="1939925"/>
          <a:ext cx="8256588" cy="2976563"/>
        </p:xfrm>
        <a:graphic>
          <a:graphicData uri="http://schemas.openxmlformats.org/presentationml/2006/ole">
            <p:oleObj spid="_x0000_s63490" name="文档" r:id="rId3" imgW="8257122" imgH="29765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434975" y="1851025"/>
          <a:ext cx="8275638" cy="3155950"/>
        </p:xfrm>
        <a:graphic>
          <a:graphicData uri="http://schemas.openxmlformats.org/presentationml/2006/ole">
            <p:oleObj spid="_x0000_s64514" name="文档" r:id="rId3" imgW="8275853" imgH="31585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44500" y="1852613"/>
          <a:ext cx="8256588" cy="3152775"/>
        </p:xfrm>
        <a:graphic>
          <a:graphicData uri="http://schemas.openxmlformats.org/presentationml/2006/ole">
            <p:oleObj spid="_x0000_s65538" name="文档" r:id="rId3" imgW="8257122" imgH="34500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434975" y="2255838"/>
          <a:ext cx="8275638" cy="2346325"/>
        </p:xfrm>
        <a:graphic>
          <a:graphicData uri="http://schemas.openxmlformats.org/presentationml/2006/ole">
            <p:oleObj spid="_x0000_s66562" name="文档" r:id="rId3" imgW="8275853" imgH="234683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434975" y="2098675"/>
          <a:ext cx="8275638" cy="2660650"/>
        </p:xfrm>
        <a:graphic>
          <a:graphicData uri="http://schemas.openxmlformats.org/presentationml/2006/ole">
            <p:oleObj spid="_x0000_s67586" name="文档" r:id="rId3" imgW="8275853" imgH="26599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44500" y="2287588"/>
          <a:ext cx="8256588" cy="2281237"/>
        </p:xfrm>
        <a:graphic>
          <a:graphicData uri="http://schemas.openxmlformats.org/presentationml/2006/ole">
            <p:oleObj spid="_x0000_s68610" name="文档" r:id="rId3" imgW="8257122" imgH="22816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44500" y="1757363"/>
          <a:ext cx="8256588" cy="3341687"/>
        </p:xfrm>
        <a:graphic>
          <a:graphicData uri="http://schemas.openxmlformats.org/presentationml/2006/ole">
            <p:oleObj spid="_x0000_s69634" name="文档" r:id="rId3" imgW="8257122" imgH="33419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444500" y="2154238"/>
          <a:ext cx="8256588" cy="2549525"/>
        </p:xfrm>
        <a:graphic>
          <a:graphicData uri="http://schemas.openxmlformats.org/presentationml/2006/ole">
            <p:oleObj spid="_x0000_s70658" name="文档" r:id="rId3" imgW="8257122" imgH="254931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7168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34975" y="2798763"/>
          <a:ext cx="8275638" cy="1258887"/>
        </p:xfrm>
        <a:graphic>
          <a:graphicData uri="http://schemas.openxmlformats.org/presentationml/2006/ole">
            <p:oleObj spid="_x0000_s7170" name="文档" r:id="rId3" imgW="8275853" imgH="125916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434975" y="1530350"/>
          <a:ext cx="8275638" cy="3797300"/>
        </p:xfrm>
        <a:graphic>
          <a:graphicData uri="http://schemas.openxmlformats.org/presentationml/2006/ole">
            <p:oleObj spid="_x0000_s72706" name="文档" r:id="rId3" imgW="8275853" imgH="379730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434975" y="2200275"/>
          <a:ext cx="8275638" cy="2457450"/>
        </p:xfrm>
        <a:graphic>
          <a:graphicData uri="http://schemas.openxmlformats.org/presentationml/2006/ole">
            <p:oleObj spid="_x0000_s73730" name="文档" r:id="rId3" imgW="8275853" imgH="24567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5" name="Object 3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7475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7577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7680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7782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7885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434975" y="1058863"/>
          <a:ext cx="8275638" cy="4740275"/>
        </p:xfrm>
        <a:graphic>
          <a:graphicData uri="http://schemas.openxmlformats.org/presentationml/2006/ole">
            <p:oleObj spid="_x0000_s79874" name="文档" r:id="rId3" imgW="8275853" imgH="47401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8089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8192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34975" y="1103313"/>
          <a:ext cx="8275638" cy="4652962"/>
        </p:xfrm>
        <a:graphic>
          <a:graphicData uri="http://schemas.openxmlformats.org/presentationml/2006/ole">
            <p:oleObj spid="_x0000_s8194" name="文档" r:id="rId3" imgW="8275853" imgH="46533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8294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444500" y="2262188"/>
          <a:ext cx="8256588" cy="2332037"/>
        </p:xfrm>
        <a:graphic>
          <a:graphicData uri="http://schemas.openxmlformats.org/presentationml/2006/ole">
            <p:oleObj spid="_x0000_s83970" name="文档" r:id="rId3" imgW="8257122" imgH="23317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8499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86018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434975" y="2074863"/>
          <a:ext cx="8275638" cy="2708275"/>
        </p:xfrm>
        <a:graphic>
          <a:graphicData uri="http://schemas.openxmlformats.org/presentationml/2006/ole">
            <p:oleObj spid="_x0000_s87042" name="文档" r:id="rId3" imgW="8275853" imgH="27081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88066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89090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9011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434975" y="1019175"/>
          <a:ext cx="8275638" cy="4819650"/>
        </p:xfrm>
        <a:graphic>
          <a:graphicData uri="http://schemas.openxmlformats.org/presentationml/2006/ole">
            <p:oleObj spid="_x0000_s91138" name="文档" r:id="rId3" imgW="8275853" imgH="482337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444500" y="1600200"/>
          <a:ext cx="8256588" cy="3657600"/>
        </p:xfrm>
        <a:graphic>
          <a:graphicData uri="http://schemas.openxmlformats.org/presentationml/2006/ole">
            <p:oleObj spid="_x0000_s92162" name="文档" r:id="rId3" imgW="8257122" imgH="36582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44500" y="2130425"/>
          <a:ext cx="8256588" cy="2595563"/>
        </p:xfrm>
        <a:graphic>
          <a:graphicData uri="http://schemas.openxmlformats.org/presentationml/2006/ole">
            <p:oleObj spid="_x0000_s9218" name="文档" r:id="rId3" imgW="8257122" imgH="259614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9318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9421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95234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9625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9728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98306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9933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434975" y="1246188"/>
          <a:ext cx="8275638" cy="4367212"/>
        </p:xfrm>
        <a:graphic>
          <a:graphicData uri="http://schemas.openxmlformats.org/presentationml/2006/ole">
            <p:oleObj spid="_x0000_s100354" name="文档" r:id="rId3" imgW="8275853" imgH="43669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434975" y="1277938"/>
          <a:ext cx="8275638" cy="4302125"/>
        </p:xfrm>
        <a:graphic>
          <a:graphicData uri="http://schemas.openxmlformats.org/presentationml/2006/ole">
            <p:oleObj spid="_x0000_s101378" name="文档" r:id="rId3" imgW="8275853" imgH="43052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0240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1091</TotalTime>
  <Words>0</Words>
  <Application>Microsoft Office PowerPoint</Application>
  <PresentationFormat>全屏显示(4:3)</PresentationFormat>
  <Paragraphs>0</Paragraphs>
  <Slides>366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366</vt:i4>
      </vt:variant>
    </vt:vector>
  </HeadingPairs>
  <TitlesOfParts>
    <vt:vector size="368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  <vt:lpstr>幻灯片 222</vt:lpstr>
      <vt:lpstr>幻灯片 223</vt:lpstr>
      <vt:lpstr>幻灯片 224</vt:lpstr>
      <vt:lpstr>幻灯片 225</vt:lpstr>
      <vt:lpstr>幻灯片 226</vt:lpstr>
      <vt:lpstr>幻灯片 227</vt:lpstr>
      <vt:lpstr>幻灯片 228</vt:lpstr>
      <vt:lpstr>幻灯片 229</vt:lpstr>
      <vt:lpstr>幻灯片 230</vt:lpstr>
      <vt:lpstr>幻灯片 231</vt:lpstr>
      <vt:lpstr>幻灯片 232</vt:lpstr>
      <vt:lpstr>幻灯片 233</vt:lpstr>
      <vt:lpstr>幻灯片 234</vt:lpstr>
      <vt:lpstr>幻灯片 235</vt:lpstr>
      <vt:lpstr>幻灯片 236</vt:lpstr>
      <vt:lpstr>幻灯片 237</vt:lpstr>
      <vt:lpstr>幻灯片 238</vt:lpstr>
      <vt:lpstr>幻灯片 239</vt:lpstr>
      <vt:lpstr>幻灯片 240</vt:lpstr>
      <vt:lpstr>幻灯片 241</vt:lpstr>
      <vt:lpstr>幻灯片 242</vt:lpstr>
      <vt:lpstr>幻灯片 243</vt:lpstr>
      <vt:lpstr>幻灯片 244</vt:lpstr>
      <vt:lpstr>幻灯片 245</vt:lpstr>
      <vt:lpstr>幻灯片 246</vt:lpstr>
      <vt:lpstr>幻灯片 247</vt:lpstr>
      <vt:lpstr>幻灯片 248</vt:lpstr>
      <vt:lpstr>幻灯片 249</vt:lpstr>
      <vt:lpstr>幻灯片 250</vt:lpstr>
      <vt:lpstr>幻灯片 251</vt:lpstr>
      <vt:lpstr>幻灯片 252</vt:lpstr>
      <vt:lpstr>幻灯片 253</vt:lpstr>
      <vt:lpstr>幻灯片 254</vt:lpstr>
      <vt:lpstr>幻灯片 255</vt:lpstr>
      <vt:lpstr>幻灯片 256</vt:lpstr>
      <vt:lpstr>幻灯片 257</vt:lpstr>
      <vt:lpstr>幻灯片 258</vt:lpstr>
      <vt:lpstr>幻灯片 259</vt:lpstr>
      <vt:lpstr>幻灯片 260</vt:lpstr>
      <vt:lpstr>幻灯片 261</vt:lpstr>
      <vt:lpstr>幻灯片 262</vt:lpstr>
      <vt:lpstr>幻灯片 263</vt:lpstr>
      <vt:lpstr>幻灯片 264</vt:lpstr>
      <vt:lpstr>幻灯片 265</vt:lpstr>
      <vt:lpstr>幻灯片 266</vt:lpstr>
      <vt:lpstr>幻灯片 267</vt:lpstr>
      <vt:lpstr>幻灯片 268</vt:lpstr>
      <vt:lpstr>幻灯片 269</vt:lpstr>
      <vt:lpstr>幻灯片 270</vt:lpstr>
      <vt:lpstr>幻灯片 271</vt:lpstr>
      <vt:lpstr>幻灯片 272</vt:lpstr>
      <vt:lpstr>幻灯片 273</vt:lpstr>
      <vt:lpstr>幻灯片 274</vt:lpstr>
      <vt:lpstr>幻灯片 275</vt:lpstr>
      <vt:lpstr>幻灯片 276</vt:lpstr>
      <vt:lpstr>幻灯片 277</vt:lpstr>
      <vt:lpstr>幻灯片 278</vt:lpstr>
      <vt:lpstr>幻灯片 279</vt:lpstr>
      <vt:lpstr>幻灯片 280</vt:lpstr>
      <vt:lpstr>幻灯片 281</vt:lpstr>
      <vt:lpstr>幻灯片 282</vt:lpstr>
      <vt:lpstr>幻灯片 283</vt:lpstr>
      <vt:lpstr>幻灯片 284</vt:lpstr>
      <vt:lpstr>幻灯片 285</vt:lpstr>
      <vt:lpstr>幻灯片 286</vt:lpstr>
      <vt:lpstr>幻灯片 287</vt:lpstr>
      <vt:lpstr>幻灯片 288</vt:lpstr>
      <vt:lpstr>幻灯片 289</vt:lpstr>
      <vt:lpstr>幻灯片 290</vt:lpstr>
      <vt:lpstr>幻灯片 291</vt:lpstr>
      <vt:lpstr>幻灯片 292</vt:lpstr>
      <vt:lpstr>幻灯片 293</vt:lpstr>
      <vt:lpstr>幻灯片 294</vt:lpstr>
      <vt:lpstr>幻灯片 295</vt:lpstr>
      <vt:lpstr>幻灯片 296</vt:lpstr>
      <vt:lpstr>幻灯片 297</vt:lpstr>
      <vt:lpstr>幻灯片 298</vt:lpstr>
      <vt:lpstr>幻灯片 299</vt:lpstr>
      <vt:lpstr>幻灯片 300</vt:lpstr>
      <vt:lpstr>幻灯片 301</vt:lpstr>
      <vt:lpstr>幻灯片 302</vt:lpstr>
      <vt:lpstr>幻灯片 303</vt:lpstr>
      <vt:lpstr>幻灯片 304</vt:lpstr>
      <vt:lpstr>幻灯片 305</vt:lpstr>
      <vt:lpstr>幻灯片 306</vt:lpstr>
      <vt:lpstr>幻灯片 307</vt:lpstr>
      <vt:lpstr>幻灯片 308</vt:lpstr>
      <vt:lpstr>幻灯片 309</vt:lpstr>
      <vt:lpstr>幻灯片 310</vt:lpstr>
      <vt:lpstr>幻灯片 311</vt:lpstr>
      <vt:lpstr>幻灯片 312</vt:lpstr>
      <vt:lpstr>幻灯片 313</vt:lpstr>
      <vt:lpstr>幻灯片 314</vt:lpstr>
      <vt:lpstr>幻灯片 315</vt:lpstr>
      <vt:lpstr>幻灯片 316</vt:lpstr>
      <vt:lpstr>幻灯片 317</vt:lpstr>
      <vt:lpstr>幻灯片 318</vt:lpstr>
      <vt:lpstr>幻灯片 319</vt:lpstr>
      <vt:lpstr>幻灯片 320</vt:lpstr>
      <vt:lpstr>幻灯片 321</vt:lpstr>
      <vt:lpstr>幻灯片 322</vt:lpstr>
      <vt:lpstr>幻灯片 323</vt:lpstr>
      <vt:lpstr>幻灯片 324</vt:lpstr>
      <vt:lpstr>幻灯片 325</vt:lpstr>
      <vt:lpstr>幻灯片 326</vt:lpstr>
      <vt:lpstr>幻灯片 327</vt:lpstr>
      <vt:lpstr>幻灯片 328</vt:lpstr>
      <vt:lpstr>幻灯片 329</vt:lpstr>
      <vt:lpstr>幻灯片 330</vt:lpstr>
      <vt:lpstr>幻灯片 331</vt:lpstr>
      <vt:lpstr>幻灯片 332</vt:lpstr>
      <vt:lpstr>幻灯片 333</vt:lpstr>
      <vt:lpstr>幻灯片 334</vt:lpstr>
      <vt:lpstr>幻灯片 335</vt:lpstr>
      <vt:lpstr>幻灯片 336</vt:lpstr>
      <vt:lpstr>幻灯片 337</vt:lpstr>
      <vt:lpstr>幻灯片 338</vt:lpstr>
      <vt:lpstr>幻灯片 339</vt:lpstr>
      <vt:lpstr>幻灯片 340</vt:lpstr>
      <vt:lpstr>幻灯片 341</vt:lpstr>
      <vt:lpstr>幻灯片 342</vt:lpstr>
      <vt:lpstr>幻灯片 343</vt:lpstr>
      <vt:lpstr>幻灯片 344</vt:lpstr>
      <vt:lpstr>幻灯片 345</vt:lpstr>
      <vt:lpstr>幻灯片 346</vt:lpstr>
      <vt:lpstr>幻灯片 347</vt:lpstr>
      <vt:lpstr>幻灯片 348</vt:lpstr>
      <vt:lpstr>幻灯片 349</vt:lpstr>
      <vt:lpstr>幻灯片 350</vt:lpstr>
      <vt:lpstr>幻灯片 351</vt:lpstr>
      <vt:lpstr>幻灯片 352</vt:lpstr>
      <vt:lpstr>幻灯片 353</vt:lpstr>
      <vt:lpstr>幻灯片 354</vt:lpstr>
      <vt:lpstr>幻灯片 355</vt:lpstr>
      <vt:lpstr>幻灯片 356</vt:lpstr>
      <vt:lpstr>幻灯片 357</vt:lpstr>
      <vt:lpstr>幻灯片 358</vt:lpstr>
      <vt:lpstr>幻灯片 359</vt:lpstr>
      <vt:lpstr>幻灯片 360</vt:lpstr>
      <vt:lpstr>幻灯片 361</vt:lpstr>
      <vt:lpstr>幻灯片 362</vt:lpstr>
      <vt:lpstr>幻灯片 363</vt:lpstr>
      <vt:lpstr>幻灯片 364</vt:lpstr>
      <vt:lpstr>幻灯片 365</vt:lpstr>
      <vt:lpstr>幻灯片 366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LF</cp:lastModifiedBy>
  <cp:revision>历史备课大师【全免费】</cp:revision>
  <dcterms:modified xsi:type="dcterms:W3CDTF">2017-07-05T06:39:16Z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