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25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  <p:sldId id="548" r:id="rId293"/>
    <p:sldId id="549" r:id="rId294"/>
    <p:sldId id="550" r:id="rId295"/>
    <p:sldId id="551" r:id="rId296"/>
    <p:sldId id="552" r:id="rId297"/>
    <p:sldId id="553" r:id="rId298"/>
    <p:sldId id="554" r:id="rId299"/>
    <p:sldId id="555" r:id="rId300"/>
    <p:sldId id="556" r:id="rId301"/>
    <p:sldId id="557" r:id="rId302"/>
    <p:sldId id="558" r:id="rId303"/>
    <p:sldId id="559" r:id="rId304"/>
    <p:sldId id="560" r:id="rId305"/>
    <p:sldId id="561" r:id="rId306"/>
    <p:sldId id="562" r:id="rId307"/>
    <p:sldId id="563" r:id="rId308"/>
    <p:sldId id="564" r:id="rId309"/>
    <p:sldId id="565" r:id="rId310"/>
    <p:sldId id="566" r:id="rId311"/>
    <p:sldId id="567" r:id="rId312"/>
    <p:sldId id="568" r:id="rId313"/>
    <p:sldId id="569" r:id="rId314"/>
    <p:sldId id="570" r:id="rId315"/>
    <p:sldId id="571" r:id="rId316"/>
    <p:sldId id="572" r:id="rId317"/>
    <p:sldId id="573" r:id="rId318"/>
    <p:sldId id="574" r:id="rId319"/>
    <p:sldId id="575" r:id="rId320"/>
    <p:sldId id="576" r:id="rId321"/>
    <p:sldId id="577" r:id="rId322"/>
    <p:sldId id="578" r:id="rId323"/>
    <p:sldId id="579" r:id="rId324"/>
    <p:sldId id="580" r:id="rId325"/>
    <p:sldId id="581" r:id="rId326"/>
    <p:sldId id="582" r:id="rId327"/>
    <p:sldId id="583" r:id="rId328"/>
    <p:sldId id="584" r:id="rId3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slide" Target="slides/slide32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notesMaster" Target="notesMasters/notesMaster1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viewProps" Target="viewProps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3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4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5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6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8.emf"/></Relationships>
</file>

<file path=ppt/drawings/_rels/vmlDrawing3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(YL-GZ)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1.v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2.v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3.v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4.v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5.v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6.v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7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44500" y="2352675"/>
          <a:ext cx="8256588" cy="2151063"/>
        </p:xfrm>
        <a:graphic>
          <a:graphicData uri="http://schemas.openxmlformats.org/presentationml/2006/ole">
            <p:oleObj spid="_x0000_s1026" name="文档" r:id="rId3" imgW="8257122" imgH="21504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671638"/>
          <a:ext cx="8256588" cy="3513137"/>
        </p:xfrm>
        <a:graphic>
          <a:graphicData uri="http://schemas.openxmlformats.org/presentationml/2006/ole">
            <p:oleObj spid="_x0000_s10242" name="文档" r:id="rId3" imgW="8257122" imgH="35126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02402" name="文档" r:id="rId3" imgW="8257122" imgH="36286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0342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104450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44500" y="2012950"/>
          <a:ext cx="8256588" cy="2830513"/>
        </p:xfrm>
        <a:graphic>
          <a:graphicData uri="http://schemas.openxmlformats.org/presentationml/2006/ole">
            <p:oleObj spid="_x0000_s105474" name="文档" r:id="rId3" imgW="8257122" imgH="28310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434975" y="1276350"/>
          <a:ext cx="8275638" cy="4306888"/>
        </p:xfrm>
        <a:graphic>
          <a:graphicData uri="http://schemas.openxmlformats.org/presentationml/2006/ole">
            <p:oleObj spid="_x0000_s106498" name="文档" r:id="rId3" imgW="8275853" imgH="4310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0752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0854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0957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1059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161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12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366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146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57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67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177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187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1981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083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2185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288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34975" y="2255838"/>
          <a:ext cx="8275638" cy="2346325"/>
        </p:xfrm>
        <a:graphic>
          <a:graphicData uri="http://schemas.openxmlformats.org/presentationml/2006/ole">
            <p:oleObj spid="_x0000_s12290" name="文档" r:id="rId3" imgW="8275853" imgH="23468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2390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34975" y="1471613"/>
          <a:ext cx="8275638" cy="3913187"/>
        </p:xfrm>
        <a:graphic>
          <a:graphicData uri="http://schemas.openxmlformats.org/presentationml/2006/ole">
            <p:oleObj spid="_x0000_s124930" name="文档" r:id="rId3" imgW="8275853" imgH="39136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2595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44500" y="1130300"/>
          <a:ext cx="8256588" cy="4597400"/>
        </p:xfrm>
        <a:graphic>
          <a:graphicData uri="http://schemas.openxmlformats.org/presentationml/2006/ole">
            <p:oleObj spid="_x0000_s126978" name="文档" r:id="rId3" imgW="8257122" imgH="45967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2800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7" name="Object 3"/>
          <p:cNvGraphicFramePr>
            <a:graphicFrameLocks noChangeAspect="1"/>
          </p:cNvGraphicFramePr>
          <p:nvPr/>
        </p:nvGraphicFramePr>
        <p:xfrm>
          <a:off x="434975" y="1949450"/>
          <a:ext cx="8275638" cy="2957513"/>
        </p:xfrm>
        <a:graphic>
          <a:graphicData uri="http://schemas.openxmlformats.org/presentationml/2006/ole">
            <p:oleObj spid="_x0000_s129027" name="文档" r:id="rId3" imgW="8275853" imgH="295966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1" name="Object 3"/>
          <p:cNvGraphicFramePr>
            <a:graphicFrameLocks noChangeAspect="1"/>
          </p:cNvGraphicFramePr>
          <p:nvPr/>
        </p:nvGraphicFramePr>
        <p:xfrm>
          <a:off x="444500" y="1055688"/>
          <a:ext cx="8256588" cy="4746625"/>
        </p:xfrm>
        <a:graphic>
          <a:graphicData uri="http://schemas.openxmlformats.org/presentationml/2006/ole">
            <p:oleObj spid="_x0000_s130051" name="文档" r:id="rId3" imgW="8257122" imgH="4750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44500" y="2357438"/>
          <a:ext cx="8256588" cy="2143125"/>
        </p:xfrm>
        <a:graphic>
          <a:graphicData uri="http://schemas.openxmlformats.org/presentationml/2006/ole">
            <p:oleObj spid="_x0000_s131074" name="文档" r:id="rId3" imgW="8257122" imgH="21447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34975" y="2436813"/>
          <a:ext cx="8275638" cy="1984375"/>
        </p:xfrm>
        <a:graphic>
          <a:graphicData uri="http://schemas.openxmlformats.org/presentationml/2006/ole">
            <p:oleObj spid="_x0000_s132098" name="文档" r:id="rId3" imgW="8275853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34975" y="1352550"/>
          <a:ext cx="8275638" cy="4152900"/>
        </p:xfrm>
        <a:graphic>
          <a:graphicData uri="http://schemas.openxmlformats.org/presentationml/2006/ole">
            <p:oleObj spid="_x0000_s133122" name="文档" r:id="rId3" imgW="8275853" imgH="41521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34975" y="2200275"/>
          <a:ext cx="8275638" cy="2457450"/>
        </p:xfrm>
        <a:graphic>
          <a:graphicData uri="http://schemas.openxmlformats.org/presentationml/2006/ole">
            <p:oleObj spid="_x0000_s13314" name="文档" r:id="rId3" imgW="8275853" imgH="245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7" name="Object 3"/>
          <p:cNvGraphicFramePr>
            <a:graphicFrameLocks noChangeAspect="1"/>
          </p:cNvGraphicFramePr>
          <p:nvPr/>
        </p:nvGraphicFramePr>
        <p:xfrm>
          <a:off x="444500" y="1066800"/>
          <a:ext cx="8256588" cy="4724400"/>
        </p:xfrm>
        <a:graphic>
          <a:graphicData uri="http://schemas.openxmlformats.org/presentationml/2006/ole">
            <p:oleObj spid="_x0000_s134147" name="文档" r:id="rId3" imgW="8257122" imgH="47250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44500" y="1638300"/>
          <a:ext cx="8256588" cy="3579813"/>
        </p:xfrm>
        <a:graphic>
          <a:graphicData uri="http://schemas.openxmlformats.org/presentationml/2006/ole">
            <p:oleObj spid="_x0000_s135170" name="文档" r:id="rId3" imgW="8257122" imgH="3580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44500" y="1400175"/>
          <a:ext cx="8256588" cy="4057650"/>
        </p:xfrm>
        <a:graphic>
          <a:graphicData uri="http://schemas.openxmlformats.org/presentationml/2006/ole">
            <p:oleObj spid="_x0000_s136194" name="文档" r:id="rId3" imgW="8257122" imgH="40581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44500" y="1200150"/>
          <a:ext cx="8256588" cy="4457700"/>
        </p:xfrm>
        <a:graphic>
          <a:graphicData uri="http://schemas.openxmlformats.org/presentationml/2006/ole">
            <p:oleObj spid="_x0000_s137218" name="文档" r:id="rId3" imgW="8257122" imgH="44573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44500" y="2278063"/>
          <a:ext cx="8256588" cy="2300287"/>
        </p:xfrm>
        <a:graphic>
          <a:graphicData uri="http://schemas.openxmlformats.org/presentationml/2006/ole">
            <p:oleObj spid="_x0000_s138242" name="文档" r:id="rId3" imgW="8257122" imgH="23003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392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34975" y="2073275"/>
          <a:ext cx="8275638" cy="2709863"/>
        </p:xfrm>
        <a:graphic>
          <a:graphicData uri="http://schemas.openxmlformats.org/presentationml/2006/ole">
            <p:oleObj spid="_x0000_s140290" name="文档" r:id="rId3" imgW="8275853" imgH="2709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4131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142338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433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433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443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4541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4643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474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34975" y="1420813"/>
          <a:ext cx="8275638" cy="4014787"/>
        </p:xfrm>
        <a:graphic>
          <a:graphicData uri="http://schemas.openxmlformats.org/presentationml/2006/ole">
            <p:oleObj spid="_x0000_s148482" name="文档" r:id="rId3" imgW="8275853" imgH="4014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495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5053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44500" y="2081213"/>
          <a:ext cx="8256588" cy="2693987"/>
        </p:xfrm>
        <a:graphic>
          <a:graphicData uri="http://schemas.openxmlformats.org/presentationml/2006/ole">
            <p:oleObj spid="_x0000_s151554" name="文档" r:id="rId3" imgW="8257122" imgH="26945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5257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5360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536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546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5565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5667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5769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34975" y="2255838"/>
          <a:ext cx="8275638" cy="2344737"/>
        </p:xfrm>
        <a:graphic>
          <a:graphicData uri="http://schemas.openxmlformats.org/presentationml/2006/ole">
            <p:oleObj spid="_x0000_s158722" name="文档" r:id="rId3" imgW="8275853" imgH="23453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974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6077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6179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368300" y="1612900"/>
          <a:ext cx="8408988" cy="3632200"/>
        </p:xfrm>
        <a:graphic>
          <a:graphicData uri="http://schemas.openxmlformats.org/presentationml/2006/ole">
            <p:oleObj spid="_x0000_s162818" name="文档" r:id="rId3" imgW="8507818" imgH="36348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4" name="Object 4"/>
          <p:cNvGraphicFramePr>
            <a:graphicFrameLocks noChangeAspect="1"/>
          </p:cNvGraphicFramePr>
          <p:nvPr/>
        </p:nvGraphicFramePr>
        <p:xfrm>
          <a:off x="444500" y="2241550"/>
          <a:ext cx="8256588" cy="2373313"/>
        </p:xfrm>
        <a:graphic>
          <a:graphicData uri="http://schemas.openxmlformats.org/presentationml/2006/ole">
            <p:oleObj spid="_x0000_s163844" name="文档" r:id="rId3" imgW="8257122" imgH="23752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63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44500" y="1781175"/>
          <a:ext cx="8256588" cy="3295650"/>
        </p:xfrm>
        <a:graphic>
          <a:graphicData uri="http://schemas.openxmlformats.org/presentationml/2006/ole">
            <p:oleObj spid="_x0000_s164866" name="文档" r:id="rId3" imgW="8257122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6589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44500" y="1430338"/>
          <a:ext cx="8256588" cy="3997325"/>
        </p:xfrm>
        <a:graphic>
          <a:graphicData uri="http://schemas.openxmlformats.org/presentationml/2006/ole">
            <p:oleObj spid="_x0000_s166914" name="文档" r:id="rId3" imgW="8257122" imgH="39968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6793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89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699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10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7203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34975" y="2003425"/>
          <a:ext cx="8275638" cy="2851150"/>
        </p:xfrm>
        <a:graphic>
          <a:graphicData uri="http://schemas.openxmlformats.org/presentationml/2006/ole">
            <p:oleObj spid="_x0000_s173058" name="文档" r:id="rId3" imgW="8275853" imgH="28512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44500" y="1803400"/>
          <a:ext cx="8256588" cy="3251200"/>
        </p:xfrm>
        <a:graphic>
          <a:graphicData uri="http://schemas.openxmlformats.org/presentationml/2006/ole">
            <p:oleObj spid="_x0000_s174082" name="文档" r:id="rId3" imgW="8257122" imgH="32504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4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175106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7613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7715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81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92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802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125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44500" y="2295525"/>
          <a:ext cx="8256588" cy="2266950"/>
        </p:xfrm>
        <a:graphic>
          <a:graphicData uri="http://schemas.openxmlformats.org/presentationml/2006/ole">
            <p:oleObj spid="_x0000_s182274" name="文档" r:id="rId3" imgW="8257122" imgH="22664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8329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44500" y="1549400"/>
          <a:ext cx="8256588" cy="3757613"/>
        </p:xfrm>
        <a:graphic>
          <a:graphicData uri="http://schemas.openxmlformats.org/presentationml/2006/ole">
            <p:oleObj spid="_x0000_s184322" name="文档" r:id="rId3" imgW="8257122" imgH="37583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43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8534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8637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8739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8841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944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8" name="Object 4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9046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9149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34975" y="1800225"/>
          <a:ext cx="8275638" cy="3257550"/>
        </p:xfrm>
        <a:graphic>
          <a:graphicData uri="http://schemas.openxmlformats.org/presentationml/2006/ole">
            <p:oleObj spid="_x0000_s192514" name="文档" r:id="rId3" imgW="8275853" imgH="32576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9353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44500" y="1397000"/>
          <a:ext cx="8256588" cy="4064000"/>
        </p:xfrm>
        <a:graphic>
          <a:graphicData uri="http://schemas.openxmlformats.org/presentationml/2006/ole">
            <p:oleObj spid="_x0000_s194562" name="文档" r:id="rId3" imgW="8257122" imgH="40646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34975" y="2327275"/>
          <a:ext cx="8275638" cy="2201863"/>
        </p:xfrm>
        <a:graphic>
          <a:graphicData uri="http://schemas.openxmlformats.org/presentationml/2006/ole">
            <p:oleObj spid="_x0000_s19458" name="文档" r:id="rId3" imgW="8275853" imgH="2201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34975" y="2840038"/>
          <a:ext cx="8275638" cy="1177925"/>
        </p:xfrm>
        <a:graphic>
          <a:graphicData uri="http://schemas.openxmlformats.org/presentationml/2006/ole">
            <p:oleObj spid="_x0000_s195586" name="文档" r:id="rId3" imgW="8275853" imgH="11773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1614488"/>
            <a:ext cx="8047037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34975" y="2255838"/>
          <a:ext cx="8275638" cy="2346325"/>
        </p:xfrm>
        <a:graphic>
          <a:graphicData uri="http://schemas.openxmlformats.org/presentationml/2006/ole">
            <p:oleObj spid="_x0000_s197634" name="文档" r:id="rId3" imgW="8275853" imgH="23468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34975" y="2279650"/>
          <a:ext cx="8275638" cy="2297113"/>
        </p:xfrm>
        <a:graphic>
          <a:graphicData uri="http://schemas.openxmlformats.org/presentationml/2006/ole">
            <p:oleObj spid="_x0000_s198658" name="文档" r:id="rId3" imgW="8275853" imgH="22971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44500" y="1390650"/>
          <a:ext cx="8256588" cy="4078288"/>
        </p:xfrm>
        <a:graphic>
          <a:graphicData uri="http://schemas.openxmlformats.org/presentationml/2006/ole">
            <p:oleObj spid="_x0000_s199682" name="文档" r:id="rId3" imgW="8257122" imgH="40783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44500" y="2097088"/>
          <a:ext cx="8256588" cy="2662237"/>
        </p:xfrm>
        <a:graphic>
          <a:graphicData uri="http://schemas.openxmlformats.org/presentationml/2006/ole">
            <p:oleObj spid="_x0000_s317442" name="文档" r:id="rId3" imgW="8257122" imgH="26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44500" y="2020888"/>
          <a:ext cx="8256588" cy="2814637"/>
        </p:xfrm>
        <a:graphic>
          <a:graphicData uri="http://schemas.openxmlformats.org/presentationml/2006/ole">
            <p:oleObj spid="_x0000_s316418" name="文档" r:id="rId3" imgW="8257122" imgH="2814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444500" y="1552575"/>
          <a:ext cx="8256588" cy="3751263"/>
        </p:xfrm>
        <a:graphic>
          <a:graphicData uri="http://schemas.openxmlformats.org/presentationml/2006/ole">
            <p:oleObj spid="_x0000_s315393" name="文档" r:id="rId3" imgW="8257122" imgH="37508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14369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434975" y="1349375"/>
          <a:ext cx="8275638" cy="4160838"/>
        </p:xfrm>
        <a:graphic>
          <a:graphicData uri="http://schemas.openxmlformats.org/presentationml/2006/ole">
            <p:oleObj spid="_x0000_s313345" name="文档" r:id="rId3" imgW="8275853" imgH="41601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34975" y="1436688"/>
          <a:ext cx="8275638" cy="3983037"/>
        </p:xfrm>
        <a:graphic>
          <a:graphicData uri="http://schemas.openxmlformats.org/presentationml/2006/ole">
            <p:oleObj spid="_x0000_s2050" name="文档" r:id="rId3" imgW="8275853" imgH="39828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048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232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311297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1027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0924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0822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72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0617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434975" y="1784350"/>
          <a:ext cx="8275638" cy="3289300"/>
        </p:xfrm>
        <a:graphic>
          <a:graphicData uri="http://schemas.openxmlformats.org/presentationml/2006/ole">
            <p:oleObj spid="_x0000_s305153" name="文档" r:id="rId3" imgW="8275853" imgH="328967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041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0310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150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444500" y="1900238"/>
          <a:ext cx="8256588" cy="3057525"/>
        </p:xfrm>
        <a:graphic>
          <a:graphicData uri="http://schemas.openxmlformats.org/presentationml/2006/ole">
            <p:oleObj spid="_x0000_s302081" name="文档" r:id="rId3" imgW="8257122" imgH="30569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105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000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9900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444500" y="2201863"/>
          <a:ext cx="8256588" cy="2454275"/>
        </p:xfrm>
        <a:graphic>
          <a:graphicData uri="http://schemas.openxmlformats.org/presentationml/2006/ole">
            <p:oleObj spid="_x0000_s297985" name="文档" r:id="rId3" imgW="8257122" imgH="24549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434975" y="2478088"/>
          <a:ext cx="8275638" cy="1901825"/>
        </p:xfrm>
        <a:graphic>
          <a:graphicData uri="http://schemas.openxmlformats.org/presentationml/2006/ole">
            <p:oleObj spid="_x0000_s296961" name="文档" r:id="rId3" imgW="8275853" imgH="19026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593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94913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3889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434975" y="1003300"/>
          <a:ext cx="8275638" cy="4851400"/>
        </p:xfrm>
        <a:graphic>
          <a:graphicData uri="http://schemas.openxmlformats.org/presentationml/2006/ole">
            <p:oleObj spid="_x0000_s292865" name="文档" r:id="rId3" imgW="8275853" imgH="48550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53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419100" y="1227138"/>
          <a:ext cx="8307388" cy="4405312"/>
        </p:xfrm>
        <a:graphic>
          <a:graphicData uri="http://schemas.openxmlformats.org/presentationml/2006/ole">
            <p:oleObj spid="_x0000_s291841" name="文档" r:id="rId3" imgW="8364821" imgH="44086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377825" y="1879600"/>
          <a:ext cx="8389938" cy="3098800"/>
        </p:xfrm>
        <a:graphic>
          <a:graphicData uri="http://schemas.openxmlformats.org/presentationml/2006/ole">
            <p:oleObj spid="_x0000_s290817" name="文档" r:id="rId3" imgW="8523667" imgH="31012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377825" y="2357438"/>
          <a:ext cx="8389938" cy="2143125"/>
        </p:xfrm>
        <a:graphic>
          <a:graphicData uri="http://schemas.openxmlformats.org/presentationml/2006/ole">
            <p:oleObj spid="_x0000_s289793" name="文档" r:id="rId3" imgW="8523667" imgH="214472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444500" y="2143125"/>
          <a:ext cx="8256588" cy="2570163"/>
        </p:xfrm>
        <a:graphic>
          <a:graphicData uri="http://schemas.openxmlformats.org/presentationml/2006/ole">
            <p:oleObj spid="_x0000_s288769" name="文档" r:id="rId3" imgW="8257122" imgH="25705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8774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444500" y="1525588"/>
          <a:ext cx="8256588" cy="3805237"/>
        </p:xfrm>
        <a:graphic>
          <a:graphicData uri="http://schemas.openxmlformats.org/presentationml/2006/ole">
            <p:oleObj spid="_x0000_s286721" name="文档" r:id="rId3" imgW="8257122" imgH="38055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569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4673" name="文档" r:id="rId3" imgW="8257122" imgH="36286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8364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8262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1719263"/>
          <a:ext cx="8256588" cy="3419475"/>
        </p:xfrm>
        <a:graphic>
          <a:graphicData uri="http://schemas.openxmlformats.org/presentationml/2006/ole">
            <p:oleObj spid="_x0000_s23554" name="文档" r:id="rId3" imgW="8257122" imgH="3419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81601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280577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444500" y="1814513"/>
          <a:ext cx="8256588" cy="3227387"/>
        </p:xfrm>
        <a:graphic>
          <a:graphicData uri="http://schemas.openxmlformats.org/presentationml/2006/ole">
            <p:oleObj spid="_x0000_s279553" name="文档" r:id="rId3" imgW="8257122" imgH="32266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434975" y="1003300"/>
          <a:ext cx="8275638" cy="4851400"/>
        </p:xfrm>
        <a:graphic>
          <a:graphicData uri="http://schemas.openxmlformats.org/presentationml/2006/ole">
            <p:oleObj spid="_x0000_s278529" name="文档" r:id="rId3" imgW="8275853" imgH="48550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419100" y="1427163"/>
          <a:ext cx="8307388" cy="4002087"/>
        </p:xfrm>
        <a:graphic>
          <a:graphicData uri="http://schemas.openxmlformats.org/presentationml/2006/ole">
            <p:oleObj spid="_x0000_s277505" name="文档" r:id="rId3" imgW="8364821" imgH="40051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764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54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443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7340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7238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457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713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033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931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6828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444500" y="2198688"/>
          <a:ext cx="8256588" cy="2460625"/>
        </p:xfrm>
        <a:graphic>
          <a:graphicData uri="http://schemas.openxmlformats.org/presentationml/2006/ole">
            <p:oleObj spid="_x0000_s267265" name="文档" r:id="rId3" imgW="8257122" imgH="24599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6624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52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419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6316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214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560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11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009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369888" y="1754188"/>
          <a:ext cx="8404225" cy="3349625"/>
        </p:xfrm>
        <a:graphic>
          <a:graphicData uri="http://schemas.openxmlformats.org/presentationml/2006/ole">
            <p:oleObj spid="_x0000_s259073" name="文档" r:id="rId3" imgW="8404803" imgH="3350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434975" y="2436813"/>
          <a:ext cx="8275638" cy="1984375"/>
        </p:xfrm>
        <a:graphic>
          <a:graphicData uri="http://schemas.openxmlformats.org/presentationml/2006/ole">
            <p:oleObj spid="_x0000_s258049" name="文档" r:id="rId3" imgW="8275853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444500" y="1038225"/>
          <a:ext cx="8256588" cy="4781550"/>
        </p:xfrm>
        <a:graphic>
          <a:graphicData uri="http://schemas.openxmlformats.org/presentationml/2006/ole">
            <p:oleObj spid="_x0000_s257025" name="文档" r:id="rId3" imgW="8257122" imgH="47812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444500" y="1644650"/>
          <a:ext cx="8256588" cy="3567113"/>
        </p:xfrm>
        <a:graphic>
          <a:graphicData uri="http://schemas.openxmlformats.org/presentationml/2006/ole">
            <p:oleObj spid="_x0000_s256001" name="文档" r:id="rId3" imgW="8257122" imgH="356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444500" y="1677988"/>
          <a:ext cx="8256588" cy="3500437"/>
        </p:xfrm>
        <a:graphic>
          <a:graphicData uri="http://schemas.openxmlformats.org/presentationml/2006/ole">
            <p:oleObj spid="_x0000_s254977" name="文档" r:id="rId3" imgW="8257122" imgH="34997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444500" y="995363"/>
          <a:ext cx="8256588" cy="4867275"/>
        </p:xfrm>
        <a:graphic>
          <a:graphicData uri="http://schemas.openxmlformats.org/presentationml/2006/ole">
            <p:oleObj spid="_x0000_s253953" name="文档" r:id="rId3" imgW="8257122" imgH="48676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444500" y="971550"/>
          <a:ext cx="8256588" cy="4914900"/>
        </p:xfrm>
        <a:graphic>
          <a:graphicData uri="http://schemas.openxmlformats.org/presentationml/2006/ole">
            <p:oleObj spid="_x0000_s252929" name="文档" r:id="rId3" imgW="8257122" imgH="49156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434975" y="1000125"/>
          <a:ext cx="8275638" cy="4857750"/>
        </p:xfrm>
        <a:graphic>
          <a:graphicData uri="http://schemas.openxmlformats.org/presentationml/2006/ole">
            <p:oleObj spid="_x0000_s251905" name="文档" r:id="rId3" imgW="8275853" imgH="48575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662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444500" y="1138238"/>
          <a:ext cx="8256588" cy="4583112"/>
        </p:xfrm>
        <a:graphic>
          <a:graphicData uri="http://schemas.openxmlformats.org/presentationml/2006/ole">
            <p:oleObj spid="_x0000_s250881" name="文档" r:id="rId3" imgW="8257122" imgH="45834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444500" y="1060450"/>
          <a:ext cx="8256588" cy="4738688"/>
        </p:xfrm>
        <a:graphic>
          <a:graphicData uri="http://schemas.openxmlformats.org/presentationml/2006/ole">
            <p:oleObj spid="_x0000_s249857" name="文档" r:id="rId3" imgW="8257122" imgH="47394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883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434975" y="2033588"/>
          <a:ext cx="8275638" cy="2790825"/>
        </p:xfrm>
        <a:graphic>
          <a:graphicData uri="http://schemas.openxmlformats.org/presentationml/2006/ole">
            <p:oleObj spid="_x0000_s247809" name="文档" r:id="rId3" imgW="8275853" imgH="27903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678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576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4473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4371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268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4166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1755775"/>
          <a:ext cx="8256588" cy="3344863"/>
        </p:xfrm>
        <a:graphic>
          <a:graphicData uri="http://schemas.openxmlformats.org/presentationml/2006/ole">
            <p:oleObj spid="_x0000_s27650" name="文档" r:id="rId3" imgW="8257122" imgH="33440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064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96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85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3756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6545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55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3449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3473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244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31425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434975" y="2659063"/>
          <a:ext cx="8275638" cy="1539875"/>
        </p:xfrm>
        <a:graphic>
          <a:graphicData uri="http://schemas.openxmlformats.org/presentationml/2006/ole">
            <p:oleObj spid="_x0000_s28674" name="文档" r:id="rId3" imgW="8275853" imgH="153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040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937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83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732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2630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52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2425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2323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2220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118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69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2016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19137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18114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434975" y="1074738"/>
          <a:ext cx="8275638" cy="4708525"/>
        </p:xfrm>
        <a:graphic>
          <a:graphicData uri="http://schemas.openxmlformats.org/presentationml/2006/ole">
            <p:oleObj spid="_x0000_s217089" name="文档" r:id="rId3" imgW="8275853" imgH="47120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606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1504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401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299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119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1094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971550"/>
          <a:ext cx="8256588" cy="4916488"/>
        </p:xfrm>
        <a:graphic>
          <a:graphicData uri="http://schemas.openxmlformats.org/presentationml/2006/ole">
            <p:oleObj spid="_x0000_s3074" name="文档" r:id="rId3" imgW="8257122" imgH="49163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22275" y="987425"/>
          <a:ext cx="8301038" cy="4884738"/>
        </p:xfrm>
        <a:graphic>
          <a:graphicData uri="http://schemas.openxmlformats.org/presentationml/2006/ole">
            <p:oleObj spid="_x0000_s30722" name="文档" r:id="rId3" imgW="8329882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9921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0889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444500" y="1990725"/>
          <a:ext cx="8256588" cy="2876550"/>
        </p:xfrm>
        <a:graphic>
          <a:graphicData uri="http://schemas.openxmlformats.org/presentationml/2006/ole">
            <p:oleObj spid="_x0000_s207873" name="文档" r:id="rId3" imgW="8257122" imgH="2876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684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0582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048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373063" y="1614488"/>
          <a:ext cx="8369300" cy="3619500"/>
        </p:xfrm>
        <a:graphic>
          <a:graphicData uri="http://schemas.openxmlformats.org/presentationml/2006/ole">
            <p:oleObj spid="_x0000_s203777" name="文档" r:id="rId3" imgW="8523667" imgH="36286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0275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17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07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31746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2153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256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235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1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461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2563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2665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768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87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1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973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075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2770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17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28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3382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5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485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587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44500" y="1133475"/>
          <a:ext cx="8256588" cy="4591050"/>
        </p:xfrm>
        <a:graphic>
          <a:graphicData uri="http://schemas.openxmlformats.org/presentationml/2006/ole">
            <p:oleObj spid="_x0000_s336898" name="文档" r:id="rId3" imgW="8257122" imgH="45917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3792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894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7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3997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79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8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584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686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789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89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39938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77825" y="1801813"/>
          <a:ext cx="8389938" cy="3254375"/>
        </p:xfrm>
        <a:graphic>
          <a:graphicData uri="http://schemas.openxmlformats.org/presentationml/2006/ole">
            <p:oleObj spid="_x0000_s4099" name="文档" r:id="rId3" imgW="8504577" imgH="32568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44500" y="2185988"/>
          <a:ext cx="8256588" cy="2484437"/>
        </p:xfrm>
        <a:graphic>
          <a:graphicData uri="http://schemas.openxmlformats.org/presentationml/2006/ole">
            <p:oleObj spid="_x0000_s40962" name="文档" r:id="rId3" imgW="8257122" imgH="24841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2125"/>
        </p:xfrm>
        <a:graphic>
          <a:graphicData uri="http://schemas.openxmlformats.org/presentationml/2006/ole">
            <p:oleObj spid="_x0000_s41986" name="文档" r:id="rId3" imgW="8275853" imgH="43052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4301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4403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5058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608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71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4813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4915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017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77825" y="1466850"/>
          <a:ext cx="8389938" cy="3922713"/>
        </p:xfrm>
        <a:graphic>
          <a:graphicData uri="http://schemas.openxmlformats.org/presentationml/2006/ole">
            <p:oleObj spid="_x0000_s5122" name="文档" r:id="rId3" imgW="8523667" imgH="39255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120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222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5325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5427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529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56322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5734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5837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5939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434975" y="1576388"/>
          <a:ext cx="8275638" cy="3703637"/>
        </p:xfrm>
        <a:graphic>
          <a:graphicData uri="http://schemas.openxmlformats.org/presentationml/2006/ole">
            <p:oleObj spid="_x0000_s60419" name="文档" r:id="rId3" imgW="8275853" imgH="37039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4975" y="2617788"/>
          <a:ext cx="8275638" cy="1620837"/>
        </p:xfrm>
        <a:graphic>
          <a:graphicData uri="http://schemas.openxmlformats.org/presentationml/2006/ole">
            <p:oleObj spid="_x0000_s6146" name="文档" r:id="rId3" imgW="8275853" imgH="16216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6144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44500" y="1485900"/>
          <a:ext cx="8256588" cy="3886200"/>
        </p:xfrm>
        <a:graphic>
          <a:graphicData uri="http://schemas.openxmlformats.org/presentationml/2006/ole">
            <p:oleObj spid="_x0000_s62466" name="文档" r:id="rId3" imgW="8257122" imgH="38862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377825" y="1060450"/>
          <a:ext cx="8389938" cy="4737100"/>
        </p:xfrm>
        <a:graphic>
          <a:graphicData uri="http://schemas.openxmlformats.org/presentationml/2006/ole">
            <p:oleObj spid="_x0000_s63490" name="文档" r:id="rId3" imgW="8504577" imgH="4740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377825" y="2444750"/>
          <a:ext cx="8389938" cy="1966913"/>
        </p:xfrm>
        <a:graphic>
          <a:graphicData uri="http://schemas.openxmlformats.org/presentationml/2006/ole">
            <p:oleObj spid="_x0000_s64514" name="文档" r:id="rId3" imgW="8523667" imgH="22628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34975" y="2436813"/>
          <a:ext cx="8275638" cy="1984375"/>
        </p:xfrm>
        <a:graphic>
          <a:graphicData uri="http://schemas.openxmlformats.org/presentationml/2006/ole">
            <p:oleObj spid="_x0000_s65538" name="文档" r:id="rId3" imgW="8275853" imgH="19843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434975" y="1328738"/>
          <a:ext cx="8275638" cy="4200525"/>
        </p:xfrm>
        <a:graphic>
          <a:graphicData uri="http://schemas.openxmlformats.org/presentationml/2006/ole">
            <p:oleObj spid="_x0000_s66562" name="文档" r:id="rId3" imgW="8275853" imgH="42004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44500" y="1114425"/>
          <a:ext cx="8256588" cy="4629150"/>
        </p:xfrm>
        <a:graphic>
          <a:graphicData uri="http://schemas.openxmlformats.org/presentationml/2006/ole">
            <p:oleObj spid="_x0000_s67586" name="文档" r:id="rId3" imgW="8257122" imgH="46299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44500" y="1435100"/>
          <a:ext cx="8256588" cy="3986213"/>
        </p:xfrm>
        <a:graphic>
          <a:graphicData uri="http://schemas.openxmlformats.org/presentationml/2006/ole">
            <p:oleObj spid="_x0000_s68610" name="文档" r:id="rId3" imgW="8257122" imgH="3985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44500" y="2459038"/>
          <a:ext cx="8256588" cy="1938337"/>
        </p:xfrm>
        <a:graphic>
          <a:graphicData uri="http://schemas.openxmlformats.org/presentationml/2006/ole">
            <p:oleObj spid="_x0000_s69634" name="文档" r:id="rId3" imgW="8257122" imgH="19375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7065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34975" y="1744663"/>
          <a:ext cx="8275638" cy="3367087"/>
        </p:xfrm>
        <a:graphic>
          <a:graphicData uri="http://schemas.openxmlformats.org/presentationml/2006/ole">
            <p:oleObj spid="_x0000_s7170" name="文档" r:id="rId3" imgW="8275853" imgH="33664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434975" y="1530350"/>
          <a:ext cx="8275638" cy="3797300"/>
        </p:xfrm>
        <a:graphic>
          <a:graphicData uri="http://schemas.openxmlformats.org/presentationml/2006/ole">
            <p:oleObj spid="_x0000_s71683" name="文档" r:id="rId3" imgW="8275853" imgH="379730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434975" y="1838325"/>
          <a:ext cx="8275638" cy="3181350"/>
        </p:xfrm>
        <a:graphic>
          <a:graphicData uri="http://schemas.openxmlformats.org/presentationml/2006/ole">
            <p:oleObj spid="_x0000_s72708" name="文档" r:id="rId3" imgW="8275853" imgH="31819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373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7475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577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68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77826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34975" y="1601788"/>
          <a:ext cx="8275638" cy="3652837"/>
        </p:xfrm>
        <a:graphic>
          <a:graphicData uri="http://schemas.openxmlformats.org/presentationml/2006/ole">
            <p:oleObj spid="_x0000_s78850" name="文档" r:id="rId3" imgW="8275853" imgH="36521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987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8089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44500" y="1289050"/>
          <a:ext cx="8256588" cy="4279900"/>
        </p:xfrm>
        <a:graphic>
          <a:graphicData uri="http://schemas.openxmlformats.org/presentationml/2006/ole">
            <p:oleObj spid="_x0000_s8194" name="文档" r:id="rId3" imgW="8257122" imgH="42797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8192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44500" y="1176338"/>
          <a:ext cx="8256588" cy="4506912"/>
        </p:xfrm>
        <a:graphic>
          <a:graphicData uri="http://schemas.openxmlformats.org/presentationml/2006/ole">
            <p:oleObj spid="_x0000_s82946" name="文档" r:id="rId3" imgW="8257122" imgH="4507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83970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8499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860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8704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8806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890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5" name="Object 3"/>
          <p:cNvGraphicFramePr>
            <a:graphicFrameLocks noChangeAspect="1"/>
          </p:cNvGraphicFramePr>
          <p:nvPr/>
        </p:nvGraphicFramePr>
        <p:xfrm>
          <a:off x="411163" y="1797050"/>
          <a:ext cx="8323262" cy="3263900"/>
        </p:xfrm>
        <a:graphic>
          <a:graphicData uri="http://schemas.openxmlformats.org/presentationml/2006/ole">
            <p:oleObj spid="_x0000_s90115" name="文档" r:id="rId3" imgW="8390395" imgH="32662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34975" y="1893888"/>
          <a:ext cx="8275638" cy="3070225"/>
        </p:xfrm>
        <a:graphic>
          <a:graphicData uri="http://schemas.openxmlformats.org/presentationml/2006/ole">
            <p:oleObj spid="_x0000_s91138" name="文档" r:id="rId3" imgW="8275853" imgH="30706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44500" y="1395413"/>
          <a:ext cx="8256588" cy="4067175"/>
        </p:xfrm>
        <a:graphic>
          <a:graphicData uri="http://schemas.openxmlformats.org/presentationml/2006/ole">
            <p:oleObj spid="_x0000_s9218" name="文档" r:id="rId3" imgW="8257122" imgH="40671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9216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9318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9421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22275" y="987425"/>
          <a:ext cx="8301038" cy="4884738"/>
        </p:xfrm>
        <a:graphic>
          <a:graphicData uri="http://schemas.openxmlformats.org/presentationml/2006/ole">
            <p:oleObj spid="_x0000_s95234" name="文档" r:id="rId3" imgW="8329882" imgH="4888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44500" y="1600200"/>
          <a:ext cx="8256588" cy="3657600"/>
        </p:xfrm>
        <a:graphic>
          <a:graphicData uri="http://schemas.openxmlformats.org/presentationml/2006/ole">
            <p:oleObj spid="_x0000_s96258" name="文档" r:id="rId3" imgW="8257122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728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9830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99330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0035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0137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1039</TotalTime>
  <Words>0</Words>
  <Application>Microsoft Office PowerPoint</Application>
  <PresentationFormat>全屏显示(4:3)</PresentationFormat>
  <Paragraphs>0</Paragraphs>
  <Slides>328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328</vt:i4>
      </vt:variant>
    </vt:vector>
  </HeadingPairs>
  <TitlesOfParts>
    <vt:vector size="33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  <vt:lpstr>幻灯片 322</vt:lpstr>
      <vt:lpstr>幻灯片 323</vt:lpstr>
      <vt:lpstr>幻灯片 324</vt:lpstr>
      <vt:lpstr>幻灯片 325</vt:lpstr>
      <vt:lpstr>幻灯片 326</vt:lpstr>
      <vt:lpstr>幻灯片 327</vt:lpstr>
      <vt:lpstr>幻灯片 328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LF</cp:lastModifiedBy>
  <cp:revision>历史备课大师【全免费】</cp:revision>
  <dcterms:modified xsi:type="dcterms:W3CDTF">2017-07-05T08:59:53Z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