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drawings/_rels/vmlDrawing7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8.emf"/></Relationships>
</file>

<file path=ppt/drawings/_rels/vmlDrawing7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/Relationships>
</file>

<file path=ppt/drawings/_rels/vmlDrawing7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emf"/></Relationships>
</file>

<file path=ppt/drawings/_rels/vmlDrawing7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7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2.emf"/></Relationships>
</file>

<file path=ppt/drawings/_rels/vmlDrawing7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emf"/></Relationships>
</file>

<file path=ppt/drawings/_rels/vmlDrawing7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/Relationships>
</file>

<file path=ppt/drawings/_rels/vmlDrawing7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emf"/></Relationships>
</file>

<file path=ppt/drawings/_rels/vmlDrawing8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8.emf"/></Relationships>
</file>

<file path=ppt/drawings/_rels/vmlDrawing8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emf"/></Relationships>
</file>

<file path=ppt/drawings/_rels/vmlDrawing8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8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8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2.emf"/></Relationships>
</file>

<file path=ppt/drawings/_rels/vmlDrawing8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8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C1861D-45A9-4AF9-8F5E-7FDB37B55C1E}" type="datetimeFigureOut">
              <a:rPr lang="zh-CN" altLang="en-US" smtClean="0"/>
              <a:pPr/>
              <a:t>2017-6-29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F3BFE4-C2D7-46A1-A93C-AFBC64A3DA5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13805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英语</a:t>
            </a:r>
            <a:r>
              <a:rPr lang="en-US" altLang="zh-CN" baseline="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baseline="0" dirty="0" smtClean="0">
                <a:latin typeface="微软雅黑" pitchFamily="34" charset="-122"/>
                <a:ea typeface="微软雅黑" pitchFamily="34" charset="-122"/>
              </a:rPr>
              <a:t>必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8.v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9.v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0.v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1.v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2.v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3.v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4.v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6.v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7.v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8.v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9.v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0.v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1.v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2.v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3.v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4.v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6.v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7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06425" y="2436813"/>
          <a:ext cx="7931150" cy="1982787"/>
        </p:xfrm>
        <a:graphic>
          <a:graphicData uri="http://schemas.openxmlformats.org/presentationml/2006/ole">
            <p:oleObj spid="_x0000_s1026" name="文档" r:id="rId3" imgW="7930749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9873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79873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8849" name="Object 1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78849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5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77825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1" name="Object 1"/>
          <p:cNvGraphicFramePr>
            <a:graphicFrameLocks noChangeAspect="1"/>
          </p:cNvGraphicFramePr>
          <p:nvPr/>
        </p:nvGraphicFramePr>
        <p:xfrm>
          <a:off x="669925" y="2641600"/>
          <a:ext cx="7805738" cy="1573213"/>
        </p:xfrm>
        <a:graphic>
          <a:graphicData uri="http://schemas.openxmlformats.org/presentationml/2006/ole">
            <p:oleObj spid="_x0000_s76801" name="文档" r:id="rId3" imgW="7805013" imgH="157369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7577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3" name="Object 1"/>
          <p:cNvGraphicFramePr>
            <a:graphicFrameLocks noChangeAspect="1"/>
          </p:cNvGraphicFramePr>
          <p:nvPr/>
        </p:nvGraphicFramePr>
        <p:xfrm>
          <a:off x="660400" y="1743075"/>
          <a:ext cx="7824788" cy="3370263"/>
        </p:xfrm>
        <a:graphic>
          <a:graphicData uri="http://schemas.openxmlformats.org/presentationml/2006/ole">
            <p:oleObj spid="_x0000_s74753" name="文档" r:id="rId3" imgW="7824108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29" name="Object 1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73729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660400" y="2139950"/>
          <a:ext cx="7824788" cy="2576513"/>
        </p:xfrm>
        <a:graphic>
          <a:graphicData uri="http://schemas.openxmlformats.org/presentationml/2006/ole">
            <p:oleObj spid="_x0000_s72705" name="文档" r:id="rId3" imgW="7824108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71681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669925" y="2933700"/>
          <a:ext cx="7805738" cy="990600"/>
        </p:xfrm>
        <a:graphic>
          <a:graphicData uri="http://schemas.openxmlformats.org/presentationml/2006/ole">
            <p:oleObj spid="_x0000_s70657" name="文档" r:id="rId3" imgW="7805013" imgH="99125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0400" y="2139950"/>
          <a:ext cx="7824788" cy="2576513"/>
        </p:xfrm>
        <a:graphic>
          <a:graphicData uri="http://schemas.openxmlformats.org/presentationml/2006/ole">
            <p:oleObj spid="_x0000_s2050" name="文档" r:id="rId3" imgW="7824108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42910" y="1142984"/>
          <a:ext cx="7824788" cy="990600"/>
        </p:xfrm>
        <a:graphic>
          <a:graphicData uri="http://schemas.openxmlformats.org/presentationml/2006/ole">
            <p:oleObj spid="_x0000_s69634" name="文档" r:id="rId3" imgW="7824108" imgH="991258" progId="Word.Document.12">
              <p:embed/>
            </p:oleObj>
          </a:graphicData>
        </a:graphic>
      </p:graphicFrame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143116"/>
            <a:ext cx="71056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071942"/>
            <a:ext cx="71818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860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758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6656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6553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64513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22300" y="852488"/>
          <a:ext cx="7900988" cy="5154612"/>
        </p:xfrm>
        <a:graphic>
          <a:graphicData uri="http://schemas.openxmlformats.org/presentationml/2006/ole">
            <p:oleObj spid="_x0000_s63489" name="文档" r:id="rId3" imgW="7957410" imgH="528154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571472" y="1357298"/>
          <a:ext cx="7900988" cy="5154612"/>
        </p:xfrm>
        <a:graphic>
          <a:graphicData uri="http://schemas.openxmlformats.org/presentationml/2006/ole">
            <p:oleObj spid="_x0000_s62465" name="文档" r:id="rId3" imgW="7957410" imgH="51572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144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0417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3074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9393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836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571472" y="1142984"/>
          <a:ext cx="7939088" cy="5340350"/>
        </p:xfrm>
        <a:graphic>
          <a:graphicData uri="http://schemas.openxmlformats.org/presentationml/2006/ole">
            <p:oleObj spid="_x0000_s57345" name="文档" r:id="rId3" imgW="8081344" imgH="53431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42910" y="1357298"/>
          <a:ext cx="7939088" cy="4943475"/>
        </p:xfrm>
        <a:graphic>
          <a:graphicData uri="http://schemas.openxmlformats.org/presentationml/2006/ole">
            <p:oleObj spid="_x0000_s56321" name="文档" r:id="rId3" imgW="8081344" imgH="494620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5297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8225" y="2276475"/>
            <a:ext cx="70675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071546"/>
            <a:ext cx="71056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222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51202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0400" y="1843088"/>
          <a:ext cx="7824788" cy="3171825"/>
        </p:xfrm>
        <a:graphic>
          <a:graphicData uri="http://schemas.openxmlformats.org/presentationml/2006/ole">
            <p:oleObj spid="_x0000_s50177" name="文档" r:id="rId3" imgW="7824108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8" name="Object 2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86018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915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48129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710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46081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45057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44033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43009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41985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096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0400" y="2536825"/>
          <a:ext cx="7824788" cy="1784350"/>
        </p:xfrm>
        <a:graphic>
          <a:graphicData uri="http://schemas.openxmlformats.org/presentationml/2006/ole">
            <p:oleObj spid="_x0000_s39937" name="文档" r:id="rId3" imgW="7824108" imgH="178404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3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84993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60400" y="1843088"/>
          <a:ext cx="7824788" cy="3171825"/>
        </p:xfrm>
        <a:graphic>
          <a:graphicData uri="http://schemas.openxmlformats.org/presentationml/2006/ole">
            <p:oleObj spid="_x0000_s38913" name="文档" r:id="rId3" imgW="7824108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788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60400" y="754063"/>
          <a:ext cx="7824788" cy="5351462"/>
        </p:xfrm>
        <a:graphic>
          <a:graphicData uri="http://schemas.openxmlformats.org/presentationml/2006/ole">
            <p:oleObj spid="_x0000_s36865" name="文档" r:id="rId3" imgW="7824108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5841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481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60400" y="2635250"/>
          <a:ext cx="7824788" cy="1585913"/>
        </p:xfrm>
        <a:graphic>
          <a:graphicData uri="http://schemas.openxmlformats.org/presentationml/2006/ole">
            <p:oleObj spid="_x0000_s33793" name="文档" r:id="rId3" imgW="7824108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2769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31745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1" name="Object 1"/>
          <p:cNvGraphicFramePr>
            <a:graphicFrameLocks noChangeAspect="1"/>
          </p:cNvGraphicFramePr>
          <p:nvPr/>
        </p:nvGraphicFramePr>
        <p:xfrm>
          <a:off x="660400" y="2436813"/>
          <a:ext cx="7824788" cy="1982787"/>
        </p:xfrm>
        <a:graphic>
          <a:graphicData uri="http://schemas.openxmlformats.org/presentationml/2006/ole">
            <p:oleObj spid="_x0000_s30721" name="文档" r:id="rId3" imgW="7824108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7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9697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3969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83969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3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8673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Object 1"/>
          <p:cNvGraphicFramePr>
            <a:graphicFrameLocks noChangeAspect="1"/>
          </p:cNvGraphicFramePr>
          <p:nvPr/>
        </p:nvGraphicFramePr>
        <p:xfrm>
          <a:off x="669925" y="1546225"/>
          <a:ext cx="7805738" cy="3765550"/>
        </p:xfrm>
        <a:graphic>
          <a:graphicData uri="http://schemas.openxmlformats.org/presentationml/2006/ole">
            <p:oleObj spid="_x0000_s27649" name="文档" r:id="rId3" imgW="7805013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6625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016483"/>
            <a:ext cx="6748460" cy="5708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3553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2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252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5" name="Object 1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21505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1" name="Object 1"/>
          <p:cNvGraphicFramePr>
            <a:graphicFrameLocks noChangeAspect="1"/>
          </p:cNvGraphicFramePr>
          <p:nvPr/>
        </p:nvGraphicFramePr>
        <p:xfrm>
          <a:off x="669925" y="2735263"/>
          <a:ext cx="7805738" cy="1387475"/>
        </p:xfrm>
        <a:graphic>
          <a:graphicData uri="http://schemas.openxmlformats.org/presentationml/2006/ole">
            <p:oleObj spid="_x0000_s20481" name="文档" r:id="rId3" imgW="7805013" imgH="138747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660400" y="1347788"/>
          <a:ext cx="7824788" cy="4162425"/>
        </p:xfrm>
        <a:graphic>
          <a:graphicData uri="http://schemas.openxmlformats.org/presentationml/2006/ole">
            <p:oleObj spid="_x0000_s19457" name="文档" r:id="rId3" imgW="7824108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18433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45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82945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2428875"/>
            <a:ext cx="64579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5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6385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536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4337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3313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89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2289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669925" y="950913"/>
          <a:ext cx="7805738" cy="4956175"/>
        </p:xfrm>
        <a:graphic>
          <a:graphicData uri="http://schemas.openxmlformats.org/presentationml/2006/ole">
            <p:oleObj spid="_x0000_s11265" name="文档" r:id="rId3" imgW="7805013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024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921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3" name="Object 1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8193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21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81921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7169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5" name="Object 1"/>
          <p:cNvGraphicFramePr>
            <a:graphicFrameLocks noChangeAspect="1"/>
          </p:cNvGraphicFramePr>
          <p:nvPr/>
        </p:nvGraphicFramePr>
        <p:xfrm>
          <a:off x="669925" y="2139950"/>
          <a:ext cx="7805738" cy="2576513"/>
        </p:xfrm>
        <a:graphic>
          <a:graphicData uri="http://schemas.openxmlformats.org/presentationml/2006/ole">
            <p:oleObj spid="_x0000_s6145" name="文档" r:id="rId3" imgW="7805013" imgH="257683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1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5121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097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9011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91138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62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2162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3186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669925" y="1941513"/>
          <a:ext cx="7805738" cy="2973387"/>
        </p:xfrm>
        <a:graphic>
          <a:graphicData uri="http://schemas.openxmlformats.org/presentationml/2006/ole">
            <p:oleObj spid="_x0000_s94210" name="文档" r:id="rId3" imgW="7805013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9523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897" name="Object 1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80897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8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96258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282" name="Object 2"/>
          <p:cNvGraphicFramePr>
            <a:graphicFrameLocks noChangeAspect="1"/>
          </p:cNvGraphicFramePr>
          <p:nvPr/>
        </p:nvGraphicFramePr>
        <p:xfrm>
          <a:off x="669925" y="3246439"/>
          <a:ext cx="7805738" cy="396875"/>
        </p:xfrm>
        <a:graphic>
          <a:graphicData uri="http://schemas.openxmlformats.org/presentationml/2006/ole">
            <p:oleObj spid="_x0000_s97282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109</TotalTime>
  <Words>0</Words>
  <Application>Microsoft Office PowerPoint</Application>
  <PresentationFormat>全屏显示(4:3)</PresentationFormat>
  <Paragraphs>0</Paragraphs>
  <Slides>91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91</vt:i4>
      </vt:variant>
    </vt:vector>
  </HeadingPairs>
  <TitlesOfParts>
    <vt:vector size="93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XYANG</cp:lastModifiedBy>
  <cp:revision>24</cp:revision>
  <dcterms:modified xsi:type="dcterms:W3CDTF">2017-06-29T03:36:41Z</dcterms:modified>
</cp:coreProperties>
</file>