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02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024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126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229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3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433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536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3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74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843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05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945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04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150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253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355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457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6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662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765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867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0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29698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072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17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277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738" y="1081088"/>
            <a:ext cx="724852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875" y="2319338"/>
            <a:ext cx="733425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1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714348" y="1285860"/>
          <a:ext cx="7805738" cy="5351462"/>
        </p:xfrm>
        <a:graphic>
          <a:graphicData uri="http://schemas.openxmlformats.org/presentationml/2006/ole">
            <p:oleObj spid="_x0000_s717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1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21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190</TotalTime>
  <Words>0</Words>
  <Application>Microsoft Office PowerPoint</Application>
  <PresentationFormat>全屏显示(4:3)</PresentationFormat>
  <Paragraphs>0</Paragraphs>
  <Slides>33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31</cp:revision>
  <dcterms:modified xsi:type="dcterms:W3CDTF">2017-06-29T06:15:05Z</dcterms:modified>
</cp:coreProperties>
</file>