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126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theme" Target="theme/theme1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0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emf"/></Relationships>
</file>

<file path=ppt/drawings/_rels/vmlDrawing10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8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8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5.emf"/></Relationships>
</file>

<file path=ppt/drawings/_rels/vmlDrawing9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emf"/></Relationships>
</file>

<file path=ppt/drawings/_rels/vmlDrawing9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7.emf"/></Relationships>
</file>

<file path=ppt/drawings/_rels/vmlDrawing9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emf"/></Relationships>
</file>

<file path=ppt/drawings/_rels/vmlDrawing9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9.emf"/></Relationships>
</file>

<file path=ppt/drawings/_rels/vmlDrawing9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emf"/></Relationships>
</file>

<file path=ppt/drawings/_rels/vmlDrawing9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1.emf"/></Relationships>
</file>

<file path=ppt/drawings/_rels/vmlDrawing9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emf"/></Relationships>
</file>

<file path=ppt/drawings/_rels/vmlDrawing9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emf"/></Relationships>
</file>

<file path=ppt/drawings/_rels/vmlDrawing9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13805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英语</a:t>
            </a:r>
            <a:r>
              <a:rPr lang="en-US" altLang="zh-CN" baseline="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baseline="0" dirty="0" smtClean="0">
                <a:latin typeface="微软雅黑" pitchFamily="34" charset="-122"/>
                <a:ea typeface="微软雅黑" pitchFamily="34" charset="-122"/>
              </a:rPr>
              <a:t>必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8.v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9.v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0.v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1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Relationship Id="rId4" Type="http://schemas.openxmlformats.org/officeDocument/2006/relationships/image" Target="../media/image5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Relationship Id="rId4" Type="http://schemas.openxmlformats.org/officeDocument/2006/relationships/image" Target="../media/image58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8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9.v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0.v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1.v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2.v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3.v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4.v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5.v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6.v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7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0400" y="1546225"/>
          <a:ext cx="7824788" cy="3765550"/>
        </p:xfrm>
        <a:graphic>
          <a:graphicData uri="http://schemas.openxmlformats.org/presentationml/2006/ole">
            <p:oleObj spid="_x0000_s1026" name="文档" r:id="rId3" imgW="7824108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0242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1617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11617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0593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10593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9569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09569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545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08545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9925" y="2933700"/>
          <a:ext cx="7805738" cy="990600"/>
        </p:xfrm>
        <a:graphic>
          <a:graphicData uri="http://schemas.openxmlformats.org/presentationml/2006/ole">
            <p:oleObj spid="_x0000_s11266" name="文档" r:id="rId3" imgW="7805013" imgH="99125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2290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13314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4338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15362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0400" y="2139950"/>
          <a:ext cx="7824788" cy="2576513"/>
        </p:xfrm>
        <a:graphic>
          <a:graphicData uri="http://schemas.openxmlformats.org/presentationml/2006/ole">
            <p:oleObj spid="_x0000_s16386" name="文档" r:id="rId3" imgW="7824108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0400" y="1347788"/>
          <a:ext cx="7824788" cy="4162425"/>
        </p:xfrm>
        <a:graphic>
          <a:graphicData uri="http://schemas.openxmlformats.org/presentationml/2006/ole">
            <p:oleObj spid="_x0000_s17410" name="文档" r:id="rId3" imgW="7824108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8434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9458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0400" y="2536825"/>
          <a:ext cx="7824788" cy="1784350"/>
        </p:xfrm>
        <a:graphic>
          <a:graphicData uri="http://schemas.openxmlformats.org/presentationml/2006/ole">
            <p:oleObj spid="_x0000_s2050" name="文档" r:id="rId3" imgW="7824108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0400" y="1446213"/>
          <a:ext cx="7824788" cy="3963987"/>
        </p:xfrm>
        <a:graphic>
          <a:graphicData uri="http://schemas.openxmlformats.org/presentationml/2006/ole">
            <p:oleObj spid="_x0000_s20482" name="文档" r:id="rId3" imgW="7824108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150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0400" y="1546225"/>
          <a:ext cx="7824788" cy="3765550"/>
        </p:xfrm>
        <a:graphic>
          <a:graphicData uri="http://schemas.openxmlformats.org/presentationml/2006/ole">
            <p:oleObj spid="_x0000_s22530" name="文档" r:id="rId3" imgW="7824108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3554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60400" y="754063"/>
          <a:ext cx="7824788" cy="5351462"/>
        </p:xfrm>
        <a:graphic>
          <a:graphicData uri="http://schemas.openxmlformats.org/presentationml/2006/ole">
            <p:oleObj spid="_x0000_s24578" name="文档" r:id="rId3" imgW="7824108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5602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60400" y="1546225"/>
          <a:ext cx="7824788" cy="3765550"/>
        </p:xfrm>
        <a:graphic>
          <a:graphicData uri="http://schemas.openxmlformats.org/presentationml/2006/ole">
            <p:oleObj spid="_x0000_s26626" name="文档" r:id="rId3" imgW="7824108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60400" y="1354138"/>
          <a:ext cx="7824788" cy="4151312"/>
        </p:xfrm>
        <a:graphic>
          <a:graphicData uri="http://schemas.openxmlformats.org/presentationml/2006/ole">
            <p:oleObj spid="_x0000_s27650" name="文档" r:id="rId3" imgW="7824108" imgH="415053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8674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60400" y="950913"/>
          <a:ext cx="7824788" cy="4956175"/>
        </p:xfrm>
        <a:graphic>
          <a:graphicData uri="http://schemas.openxmlformats.org/presentationml/2006/ole">
            <p:oleObj spid="_x0000_s29698" name="文档" r:id="rId3" imgW="7824108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3074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0722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3174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60400" y="1941513"/>
          <a:ext cx="7824788" cy="2973387"/>
        </p:xfrm>
        <a:graphic>
          <a:graphicData uri="http://schemas.openxmlformats.org/presentationml/2006/ole">
            <p:oleObj spid="_x0000_s32770" name="文档" r:id="rId3" imgW="7824108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33794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60400" y="1050925"/>
          <a:ext cx="7824788" cy="4757738"/>
        </p:xfrm>
        <a:graphic>
          <a:graphicData uri="http://schemas.openxmlformats.org/presentationml/2006/ole">
            <p:oleObj spid="_x0000_s34818" name="文档" r:id="rId3" imgW="7824108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5842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36866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660400" y="950913"/>
          <a:ext cx="7824788" cy="4956175"/>
        </p:xfrm>
        <a:graphic>
          <a:graphicData uri="http://schemas.openxmlformats.org/presentationml/2006/ole">
            <p:oleObj spid="_x0000_s37890" name="文档" r:id="rId3" imgW="7824108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38914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39938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0400" y="754063"/>
          <a:ext cx="7824788" cy="5351462"/>
        </p:xfrm>
        <a:graphic>
          <a:graphicData uri="http://schemas.openxmlformats.org/presentationml/2006/ole">
            <p:oleObj spid="_x0000_s4098" name="文档" r:id="rId3" imgW="7824108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660400" y="2139950"/>
          <a:ext cx="7824788" cy="2576513"/>
        </p:xfrm>
        <a:graphic>
          <a:graphicData uri="http://schemas.openxmlformats.org/presentationml/2006/ole">
            <p:oleObj spid="_x0000_s40962" name="文档" r:id="rId3" imgW="7824108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4198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660400" y="2436813"/>
          <a:ext cx="7824788" cy="1982787"/>
        </p:xfrm>
        <a:graphic>
          <a:graphicData uri="http://schemas.openxmlformats.org/presentationml/2006/ole">
            <p:oleObj spid="_x0000_s43010" name="文档" r:id="rId3" imgW="7824108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44034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660400" y="1149350"/>
          <a:ext cx="7824788" cy="4559300"/>
        </p:xfrm>
        <a:graphic>
          <a:graphicData uri="http://schemas.openxmlformats.org/presentationml/2006/ole">
            <p:oleObj spid="_x0000_s45058" name="文档" r:id="rId3" imgW="7824108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46082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4710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660400" y="2536825"/>
          <a:ext cx="7824788" cy="1784350"/>
        </p:xfrm>
        <a:graphic>
          <a:graphicData uri="http://schemas.openxmlformats.org/presentationml/2006/ole">
            <p:oleObj spid="_x0000_s48130" name="文档" r:id="rId3" imgW="7824108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660400" y="1446213"/>
          <a:ext cx="7824788" cy="3963987"/>
        </p:xfrm>
        <a:graphic>
          <a:graphicData uri="http://schemas.openxmlformats.org/presentationml/2006/ole">
            <p:oleObj spid="_x0000_s49154" name="文档" r:id="rId3" imgW="7824108" imgH="3964672" progId="Word.Document.12">
              <p:embed/>
            </p:oleObj>
          </a:graphicData>
        </a:graphic>
      </p:graphicFrame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2071678"/>
            <a:ext cx="8060325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50178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5122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660400" y="950913"/>
          <a:ext cx="7824788" cy="4956175"/>
        </p:xfrm>
        <a:graphic>
          <a:graphicData uri="http://schemas.openxmlformats.org/presentationml/2006/ole">
            <p:oleObj spid="_x0000_s51202" name="文档" r:id="rId3" imgW="7824108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52226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53250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660400" y="2536825"/>
          <a:ext cx="7824788" cy="1784350"/>
        </p:xfrm>
        <a:graphic>
          <a:graphicData uri="http://schemas.openxmlformats.org/presentationml/2006/ole">
            <p:oleObj spid="_x0000_s54274" name="文档" r:id="rId3" imgW="7824108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55298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660400" y="1743075"/>
          <a:ext cx="7824788" cy="3370263"/>
        </p:xfrm>
        <a:graphic>
          <a:graphicData uri="http://schemas.openxmlformats.org/presentationml/2006/ole">
            <p:oleObj spid="_x0000_s56322" name="文档" r:id="rId3" imgW="7824108" imgH="3369989" progId="Word.Document.12">
              <p:embed/>
            </p:oleObj>
          </a:graphicData>
        </a:graphic>
      </p:graphicFrame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2285992"/>
            <a:ext cx="8143932" cy="351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57346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660400" y="1050925"/>
          <a:ext cx="7824788" cy="4757738"/>
        </p:xfrm>
        <a:graphic>
          <a:graphicData uri="http://schemas.openxmlformats.org/presentationml/2006/ole">
            <p:oleObj spid="_x0000_s58370" name="文档" r:id="rId3" imgW="7824108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59394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2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53602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6146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2577" name="Object 1"/>
          <p:cNvGraphicFramePr>
            <a:graphicFrameLocks noChangeAspect="1"/>
          </p:cNvGraphicFramePr>
          <p:nvPr/>
        </p:nvGraphicFramePr>
        <p:xfrm>
          <a:off x="660400" y="2338388"/>
          <a:ext cx="7824788" cy="2181225"/>
        </p:xfrm>
        <a:graphic>
          <a:graphicData uri="http://schemas.openxmlformats.org/presentationml/2006/ole">
            <p:oleObj spid="_x0000_s152577" name="文档" r:id="rId3" imgW="7824108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1553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51553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29" name="Object 1"/>
          <p:cNvGraphicFramePr>
            <a:graphicFrameLocks noChangeAspect="1"/>
          </p:cNvGraphicFramePr>
          <p:nvPr/>
        </p:nvGraphicFramePr>
        <p:xfrm>
          <a:off x="660400" y="1446213"/>
          <a:ext cx="7824788" cy="3963987"/>
        </p:xfrm>
        <a:graphic>
          <a:graphicData uri="http://schemas.openxmlformats.org/presentationml/2006/ole">
            <p:oleObj spid="_x0000_s150529" name="文档" r:id="rId3" imgW="7824108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9505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49505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8481" name="Object 1"/>
          <p:cNvGraphicFramePr>
            <a:graphicFrameLocks noChangeAspect="1"/>
          </p:cNvGraphicFramePr>
          <p:nvPr/>
        </p:nvGraphicFramePr>
        <p:xfrm>
          <a:off x="660400" y="852488"/>
          <a:ext cx="7824788" cy="5154612"/>
        </p:xfrm>
        <a:graphic>
          <a:graphicData uri="http://schemas.openxmlformats.org/presentationml/2006/ole">
            <p:oleObj spid="_x0000_s148481" name="文档" r:id="rId3" imgW="7824108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7457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47457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434" name="Object 2"/>
          <p:cNvGraphicFramePr>
            <a:graphicFrameLocks noChangeAspect="1"/>
          </p:cNvGraphicFramePr>
          <p:nvPr/>
        </p:nvGraphicFramePr>
        <p:xfrm>
          <a:off x="627063" y="754063"/>
          <a:ext cx="7891462" cy="5351462"/>
        </p:xfrm>
        <a:graphic>
          <a:graphicData uri="http://schemas.openxmlformats.org/presentationml/2006/ole">
            <p:oleObj spid="_x0000_s146434" name="文档" r:id="rId3" imgW="7967137" imgH="537555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5409" name="Object 1"/>
          <p:cNvGraphicFramePr>
            <a:graphicFrameLocks noChangeAspect="1"/>
          </p:cNvGraphicFramePr>
          <p:nvPr/>
        </p:nvGraphicFramePr>
        <p:xfrm>
          <a:off x="660400" y="2041525"/>
          <a:ext cx="7824788" cy="2774950"/>
        </p:xfrm>
        <a:graphic>
          <a:graphicData uri="http://schemas.openxmlformats.org/presentationml/2006/ole">
            <p:oleObj spid="_x0000_s145409" name="文档" r:id="rId3" imgW="7824108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385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144385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61" name="Object 1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143361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9713" y="1485900"/>
            <a:ext cx="612457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2337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42337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1313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41313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0289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40289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267" name="Object 3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139267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8241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38241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7217" name="Object 1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137217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3" name="Object 1"/>
          <p:cNvGraphicFramePr>
            <a:graphicFrameLocks noChangeAspect="1"/>
          </p:cNvGraphicFramePr>
          <p:nvPr/>
        </p:nvGraphicFramePr>
        <p:xfrm>
          <a:off x="660400" y="1347788"/>
          <a:ext cx="7824788" cy="4162425"/>
        </p:xfrm>
        <a:graphic>
          <a:graphicData uri="http://schemas.openxmlformats.org/presentationml/2006/ole">
            <p:oleObj spid="_x0000_s136193" name="文档" r:id="rId3" imgW="7824108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5172" name="Object 4"/>
          <p:cNvGraphicFramePr>
            <a:graphicFrameLocks noChangeAspect="1"/>
          </p:cNvGraphicFramePr>
          <p:nvPr/>
        </p:nvGraphicFramePr>
        <p:xfrm>
          <a:off x="660400" y="3032125"/>
          <a:ext cx="7824788" cy="792163"/>
        </p:xfrm>
        <a:graphic>
          <a:graphicData uri="http://schemas.openxmlformats.org/presentationml/2006/ole">
            <p:oleObj spid="_x0000_s135172" name="文档" r:id="rId3" imgW="7824108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2528888"/>
            <a:ext cx="70104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21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33121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44525" y="1044575"/>
          <a:ext cx="7856538" cy="4770438"/>
        </p:xfrm>
        <a:graphic>
          <a:graphicData uri="http://schemas.openxmlformats.org/presentationml/2006/ole">
            <p:oleObj spid="_x0000_s8194" name="文档" r:id="rId3" imgW="7855812" imgH="477006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2097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32097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73" name="Object 1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131073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049" name="Object 1"/>
          <p:cNvGraphicFramePr>
            <a:graphicFrameLocks noChangeAspect="1"/>
          </p:cNvGraphicFramePr>
          <p:nvPr/>
        </p:nvGraphicFramePr>
        <p:xfrm>
          <a:off x="669925" y="2543175"/>
          <a:ext cx="7805738" cy="1771650"/>
        </p:xfrm>
        <a:graphic>
          <a:graphicData uri="http://schemas.openxmlformats.org/presentationml/2006/ole">
            <p:oleObj spid="_x0000_s130049" name="文档" r:id="rId3" imgW="7805013" imgH="177180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9025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29025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01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28001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977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26977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953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25953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929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24929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905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23905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881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122881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0400" y="950913"/>
          <a:ext cx="7824788" cy="4956175"/>
        </p:xfrm>
        <a:graphic>
          <a:graphicData uri="http://schemas.openxmlformats.org/presentationml/2006/ole">
            <p:oleObj spid="_x0000_s9218" name="文档" r:id="rId3" imgW="7824108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857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21857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833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20833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9809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19809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8785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18785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7761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117761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6737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16737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5713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15713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4689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14689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665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113665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41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112641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307</TotalTime>
  <Words>0</Words>
  <Application>Microsoft Office PowerPoint</Application>
  <PresentationFormat>全屏显示(4:3)</PresentationFormat>
  <Paragraphs>0</Paragraphs>
  <Slides>103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103</vt:i4>
      </vt:variant>
    </vt:vector>
  </HeadingPairs>
  <TitlesOfParts>
    <vt:vector size="105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XYANG</cp:lastModifiedBy>
  <cp:revision>43</cp:revision>
  <dcterms:modified xsi:type="dcterms:W3CDTF">2017-06-29T05:39:38Z</dcterms:modified>
</cp:coreProperties>
</file>