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1026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1024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11266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229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428596" y="1214422"/>
          <a:ext cx="7824788" cy="595313"/>
        </p:xfrm>
        <a:graphic>
          <a:graphicData uri="http://schemas.openxmlformats.org/presentationml/2006/ole">
            <p:oleObj spid="_x0000_s13314" name="文档" r:id="rId3" imgW="7824108" imgH="594683" progId="Word.Document.12">
              <p:embed/>
            </p:oleObj>
          </a:graphicData>
        </a:graphic>
      </p:graphicFrame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857364"/>
            <a:ext cx="7115175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248525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5362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638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4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43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1945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735263"/>
          <a:ext cx="7824788" cy="1387475"/>
        </p:xfrm>
        <a:graphic>
          <a:graphicData uri="http://schemas.openxmlformats.org/presentationml/2006/ole">
            <p:oleObj spid="_x0000_s2050" name="文档" r:id="rId3" imgW="7824108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048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150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5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355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741045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2300288"/>
            <a:ext cx="72866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5838" y="862013"/>
            <a:ext cx="71723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76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867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29698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07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0400" y="2833688"/>
          <a:ext cx="7824788" cy="1189037"/>
        </p:xfrm>
        <a:graphic>
          <a:graphicData uri="http://schemas.openxmlformats.org/presentationml/2006/ole">
            <p:oleObj spid="_x0000_s30722" name="文档" r:id="rId3" imgW="7824108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6300" y="2390775"/>
            <a:ext cx="73914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174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2770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379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481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58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686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789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891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4098" name="文档" r:id="rId3" imgW="7824108" imgH="4757463" progId="Word.Document.12">
              <p:embed/>
            </p:oleObj>
          </a:graphicData>
        </a:graphic>
      </p:graphicFrame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5429264"/>
            <a:ext cx="33528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39938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096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1986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4301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403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4505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46082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47106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81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4915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2" name="文档" r:id="rId3" imgW="7805013" imgH="4757463" progId="Word.Document.12">
              <p:embed/>
            </p:oleObj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928802"/>
            <a:ext cx="349252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143380"/>
            <a:ext cx="3786214" cy="38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017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0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222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53250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54274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52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632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0588" y="2000250"/>
            <a:ext cx="73628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170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819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1249363"/>
          <a:ext cx="7824788" cy="4360862"/>
        </p:xfrm>
        <a:graphic>
          <a:graphicData uri="http://schemas.openxmlformats.org/presentationml/2006/ole">
            <p:oleObj spid="_x0000_s9218" name="文档" r:id="rId3" imgW="7824108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202</TotalTime>
  <Words>0</Words>
  <Application>Microsoft Office PowerPoint</Application>
  <PresentationFormat>全屏显示(4:3)</PresentationFormat>
  <Paragraphs>0</Paragraphs>
  <Slides>56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58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32</cp:revision>
  <dcterms:modified xsi:type="dcterms:W3CDTF">2017-06-29T05:56:57Z</dcterms:modified>
</cp:coreProperties>
</file>