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406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1026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4745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6674" name="Object 2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56674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3" name="Object 1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46433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145409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438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3116"/>
            <a:ext cx="73914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423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1313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14028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392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050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38241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137217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6193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6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516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14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414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31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3209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31073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0049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29025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07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128001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714348" y="1285860"/>
          <a:ext cx="7824788" cy="792163"/>
        </p:xfrm>
        <a:graphic>
          <a:graphicData uri="http://schemas.openxmlformats.org/presentationml/2006/ole">
            <p:oleObj spid="_x0000_s126977" name="文档" r:id="rId3" imgW="7824108" imgH="792790" progId="Word.Document.12">
              <p:embed/>
            </p:oleObj>
          </a:graphicData>
        </a:graphic>
      </p:graphicFrame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071810"/>
            <a:ext cx="68865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25953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2492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2390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1354138"/>
          <a:ext cx="7805738" cy="4151312"/>
        </p:xfrm>
        <a:graphic>
          <a:graphicData uri="http://schemas.openxmlformats.org/presentationml/2006/ole">
            <p:oleObj spid="_x0000_s122881" name="文档" r:id="rId3" imgW="7805013" imgH="4150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185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083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98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878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6" name="Object 6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53606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7761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673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571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46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1366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264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1617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0593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109569" name="文档" r:id="rId3" imgW="7805013" imgH="13755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0854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5257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21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107521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49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0649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47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547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44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444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42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342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5155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505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42910" y="1071546"/>
          <a:ext cx="7805738" cy="5351462"/>
        </p:xfrm>
        <a:graphic>
          <a:graphicData uri="http://schemas.openxmlformats.org/presentationml/2006/ole">
            <p:oleObj spid="_x0000_s149505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48481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197</TotalTime>
  <Words>0</Words>
  <Application>Microsoft Office PowerPoint</Application>
  <PresentationFormat>全屏显示(4:3)</PresentationFormat>
  <Paragraphs>0</Paragraphs>
  <Slides>54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2017-06-29T06:09:07Z</dcterms:modified>
</cp:coreProperties>
</file>